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7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8" r:id="rId29"/>
    <p:sldId id="283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F3A427-BD13-4DED-8F6E-E2CAB4BE84E6}" v="30" dt="2025-08-21T18:27:14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122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eti Thethi" userId="7135f8e01af6321c" providerId="LiveId" clId="{AFF3A427-BD13-4DED-8F6E-E2CAB4BE84E6}"/>
    <pc:docChg chg="undo redo custSel addSld delSld modSld sldOrd">
      <pc:chgData name="Preeti Thethi" userId="7135f8e01af6321c" providerId="LiveId" clId="{AFF3A427-BD13-4DED-8F6E-E2CAB4BE84E6}" dt="2025-08-21T18:33:06.386" v="715" actId="14100"/>
      <pc:docMkLst>
        <pc:docMk/>
      </pc:docMkLst>
      <pc:sldChg chg="addSp delSp modSp mod setBg addAnim">
        <pc:chgData name="Preeti Thethi" userId="7135f8e01af6321c" providerId="LiveId" clId="{AFF3A427-BD13-4DED-8F6E-E2CAB4BE84E6}" dt="2025-08-17T17:58:15.894" v="436" actId="26606"/>
        <pc:sldMkLst>
          <pc:docMk/>
          <pc:sldMk cId="3736633227" sldId="256"/>
        </pc:sldMkLst>
        <pc:spChg chg="mod">
          <ac:chgData name="Preeti Thethi" userId="7135f8e01af6321c" providerId="LiveId" clId="{AFF3A427-BD13-4DED-8F6E-E2CAB4BE84E6}" dt="2025-08-17T17:58:15.894" v="436" actId="26606"/>
          <ac:spMkLst>
            <pc:docMk/>
            <pc:sldMk cId="3736633227" sldId="256"/>
            <ac:spMk id="2" creationId="{DD400F7D-85D0-5492-D886-C999127A446D}"/>
          </ac:spMkLst>
        </pc:spChg>
        <pc:spChg chg="mod">
          <ac:chgData name="Preeti Thethi" userId="7135f8e01af6321c" providerId="LiveId" clId="{AFF3A427-BD13-4DED-8F6E-E2CAB4BE84E6}" dt="2025-08-17T17:58:15.894" v="436" actId="26606"/>
          <ac:spMkLst>
            <pc:docMk/>
            <pc:sldMk cId="3736633227" sldId="256"/>
            <ac:spMk id="3" creationId="{C6550F2E-D74F-BD5A-3F01-08498686A57F}"/>
          </ac:spMkLst>
        </pc:spChg>
        <pc:spChg chg="add">
          <ac:chgData name="Preeti Thethi" userId="7135f8e01af6321c" providerId="LiveId" clId="{AFF3A427-BD13-4DED-8F6E-E2CAB4BE84E6}" dt="2025-08-17T17:58:15.894" v="436" actId="26606"/>
          <ac:spMkLst>
            <pc:docMk/>
            <pc:sldMk cId="3736633227" sldId="256"/>
            <ac:spMk id="53" creationId="{15655827-B42D-4180-88D3-D83F25E4BD1C}"/>
          </ac:spMkLst>
        </pc:spChg>
        <pc:spChg chg="add">
          <ac:chgData name="Preeti Thethi" userId="7135f8e01af6321c" providerId="LiveId" clId="{AFF3A427-BD13-4DED-8F6E-E2CAB4BE84E6}" dt="2025-08-17T17:58:15.894" v="436" actId="26606"/>
          <ac:spMkLst>
            <pc:docMk/>
            <pc:sldMk cId="3736633227" sldId="256"/>
            <ac:spMk id="55" creationId="{24ACCB06-563C-4ADE-B4D6-1FE9F723C7D9}"/>
          </ac:spMkLst>
        </pc:spChg>
        <pc:spChg chg="add">
          <ac:chgData name="Preeti Thethi" userId="7135f8e01af6321c" providerId="LiveId" clId="{AFF3A427-BD13-4DED-8F6E-E2CAB4BE84E6}" dt="2025-08-17T17:58:15.894" v="436" actId="26606"/>
          <ac:spMkLst>
            <pc:docMk/>
            <pc:sldMk cId="3736633227" sldId="256"/>
            <ac:spMk id="57" creationId="{40761ECD-D92B-46AE-82CA-640023D282F9}"/>
          </ac:spMkLst>
        </pc:spChg>
        <pc:spChg chg="add">
          <ac:chgData name="Preeti Thethi" userId="7135f8e01af6321c" providerId="LiveId" clId="{AFF3A427-BD13-4DED-8F6E-E2CAB4BE84E6}" dt="2025-08-17T17:58:15.894" v="436" actId="26606"/>
          <ac:spMkLst>
            <pc:docMk/>
            <pc:sldMk cId="3736633227" sldId="256"/>
            <ac:spMk id="59" creationId="{9A928607-C55C-40FD-B2DF-6CD6A7226A71}"/>
          </ac:spMkLst>
        </pc:spChg>
        <pc:spChg chg="add">
          <ac:chgData name="Preeti Thethi" userId="7135f8e01af6321c" providerId="LiveId" clId="{AFF3A427-BD13-4DED-8F6E-E2CAB4BE84E6}" dt="2025-08-17T17:58:15.894" v="436" actId="26606"/>
          <ac:spMkLst>
            <pc:docMk/>
            <pc:sldMk cId="3736633227" sldId="256"/>
            <ac:spMk id="71" creationId="{400A20C1-29A4-43E0-AB15-7931F76F8C2D}"/>
          </ac:spMkLst>
        </pc:spChg>
      </pc:sldChg>
      <pc:sldChg chg="modSp mod">
        <pc:chgData name="Preeti Thethi" userId="7135f8e01af6321c" providerId="LiveId" clId="{AFF3A427-BD13-4DED-8F6E-E2CAB4BE84E6}" dt="2025-08-06T16:09:43.784" v="12" actId="27636"/>
        <pc:sldMkLst>
          <pc:docMk/>
          <pc:sldMk cId="834552184" sldId="257"/>
        </pc:sldMkLst>
        <pc:spChg chg="mod">
          <ac:chgData name="Preeti Thethi" userId="7135f8e01af6321c" providerId="LiveId" clId="{AFF3A427-BD13-4DED-8F6E-E2CAB4BE84E6}" dt="2025-08-06T16:09:43.784" v="12" actId="27636"/>
          <ac:spMkLst>
            <pc:docMk/>
            <pc:sldMk cId="834552184" sldId="257"/>
            <ac:spMk id="2" creationId="{D775BFB0-3954-9D61-21A1-73102107A139}"/>
          </ac:spMkLst>
        </pc:spChg>
        <pc:spChg chg="mod">
          <ac:chgData name="Preeti Thethi" userId="7135f8e01af6321c" providerId="LiveId" clId="{AFF3A427-BD13-4DED-8F6E-E2CAB4BE84E6}" dt="2025-08-05T20:25:04.033" v="9" actId="255"/>
          <ac:spMkLst>
            <pc:docMk/>
            <pc:sldMk cId="834552184" sldId="257"/>
            <ac:spMk id="3" creationId="{285A2AEA-ABB6-3025-9BC5-1781F8A79B2E}"/>
          </ac:spMkLst>
        </pc:spChg>
      </pc:sldChg>
      <pc:sldChg chg="addSp delSp modSp new mod setBg">
        <pc:chgData name="Preeti Thethi" userId="7135f8e01af6321c" providerId="LiveId" clId="{AFF3A427-BD13-4DED-8F6E-E2CAB4BE84E6}" dt="2025-08-21T17:52:45.293" v="545" actId="14100"/>
        <pc:sldMkLst>
          <pc:docMk/>
          <pc:sldMk cId="735876626" sldId="258"/>
        </pc:sldMkLst>
        <pc:spChg chg="mod">
          <ac:chgData name="Preeti Thethi" userId="7135f8e01af6321c" providerId="LiveId" clId="{AFF3A427-BD13-4DED-8F6E-E2CAB4BE84E6}" dt="2025-08-21T17:52:43.129" v="544" actId="14100"/>
          <ac:spMkLst>
            <pc:docMk/>
            <pc:sldMk cId="735876626" sldId="258"/>
            <ac:spMk id="2" creationId="{10ED07B0-280A-F295-ADE7-6F80162B7408}"/>
          </ac:spMkLst>
        </pc:spChg>
        <pc:picChg chg="add mod ord">
          <ac:chgData name="Preeti Thethi" userId="7135f8e01af6321c" providerId="LiveId" clId="{AFF3A427-BD13-4DED-8F6E-E2CAB4BE84E6}" dt="2025-08-21T17:52:45.293" v="545" actId="14100"/>
          <ac:picMkLst>
            <pc:docMk/>
            <pc:sldMk cId="735876626" sldId="258"/>
            <ac:picMk id="5" creationId="{70FC1D7F-BF0B-32A5-CA28-71503B719841}"/>
          </ac:picMkLst>
        </pc:picChg>
      </pc:sldChg>
      <pc:sldChg chg="del">
        <pc:chgData name="Preeti Thethi" userId="7135f8e01af6321c" providerId="LiveId" clId="{AFF3A427-BD13-4DED-8F6E-E2CAB4BE84E6}" dt="2025-08-05T20:23:57.478" v="0" actId="2696"/>
        <pc:sldMkLst>
          <pc:docMk/>
          <pc:sldMk cId="1828157509" sldId="258"/>
        </pc:sldMkLst>
      </pc:sldChg>
      <pc:sldChg chg="modSp new del mod ord">
        <pc:chgData name="Preeti Thethi" userId="7135f8e01af6321c" providerId="LiveId" clId="{AFF3A427-BD13-4DED-8F6E-E2CAB4BE84E6}" dt="2025-08-15T17:08:15.530" v="29" actId="2696"/>
        <pc:sldMkLst>
          <pc:docMk/>
          <pc:sldMk cId="3742756746" sldId="258"/>
        </pc:sldMkLst>
      </pc:sldChg>
      <pc:sldChg chg="addSp delSp modSp new mod setBg">
        <pc:chgData name="Preeti Thethi" userId="7135f8e01af6321c" providerId="LiveId" clId="{AFF3A427-BD13-4DED-8F6E-E2CAB4BE84E6}" dt="2025-08-21T17:54:18.565" v="556" actId="14100"/>
        <pc:sldMkLst>
          <pc:docMk/>
          <pc:sldMk cId="555347189" sldId="259"/>
        </pc:sldMkLst>
        <pc:spChg chg="mod">
          <ac:chgData name="Preeti Thethi" userId="7135f8e01af6321c" providerId="LiveId" clId="{AFF3A427-BD13-4DED-8F6E-E2CAB4BE84E6}" dt="2025-08-21T17:54:02.040" v="553" actId="20577"/>
          <ac:spMkLst>
            <pc:docMk/>
            <pc:sldMk cId="555347189" sldId="259"/>
            <ac:spMk id="2" creationId="{61235982-EB8D-B83B-DC83-4746C8D2AAC7}"/>
          </ac:spMkLst>
        </pc:spChg>
        <pc:spChg chg="add del">
          <ac:chgData name="Preeti Thethi" userId="7135f8e01af6321c" providerId="LiveId" clId="{AFF3A427-BD13-4DED-8F6E-E2CAB4BE84E6}" dt="2025-08-17T17:46:09.519" v="395" actId="26606"/>
          <ac:spMkLst>
            <pc:docMk/>
            <pc:sldMk cId="555347189" sldId="259"/>
            <ac:spMk id="22" creationId="{A6073935-E043-4801-AF06-06093A9145F7}"/>
          </ac:spMkLst>
        </pc:spChg>
        <pc:spChg chg="add del">
          <ac:chgData name="Preeti Thethi" userId="7135f8e01af6321c" providerId="LiveId" clId="{AFF3A427-BD13-4DED-8F6E-E2CAB4BE84E6}" dt="2025-08-17T17:46:09.519" v="395" actId="26606"/>
          <ac:spMkLst>
            <pc:docMk/>
            <pc:sldMk cId="555347189" sldId="259"/>
            <ac:spMk id="32" creationId="{8D6B9972-4A81-4223-9901-0E559A1D5E59}"/>
          </ac:spMkLst>
        </pc:spChg>
        <pc:grpChg chg="add del">
          <ac:chgData name="Preeti Thethi" userId="7135f8e01af6321c" providerId="LiveId" clId="{AFF3A427-BD13-4DED-8F6E-E2CAB4BE84E6}" dt="2025-08-17T17:46:09.519" v="395" actId="26606"/>
          <ac:grpSpMkLst>
            <pc:docMk/>
            <pc:sldMk cId="555347189" sldId="259"/>
            <ac:grpSpMk id="14" creationId="{C616B3DC-C165-433D-9187-62DCC0E317D3}"/>
          </ac:grpSpMkLst>
        </pc:grpChg>
        <pc:grpChg chg="add del">
          <ac:chgData name="Preeti Thethi" userId="7135f8e01af6321c" providerId="LiveId" clId="{AFF3A427-BD13-4DED-8F6E-E2CAB4BE84E6}" dt="2025-08-17T17:46:09.519" v="395" actId="26606"/>
          <ac:grpSpMkLst>
            <pc:docMk/>
            <pc:sldMk cId="555347189" sldId="259"/>
            <ac:grpSpMk id="24" creationId="{8AC26FF4-D6F9-4A94-A837-D051A101EDD3}"/>
          </ac:grpSpMkLst>
        </pc:grpChg>
        <pc:picChg chg="add mod ord">
          <ac:chgData name="Preeti Thethi" userId="7135f8e01af6321c" providerId="LiveId" clId="{AFF3A427-BD13-4DED-8F6E-E2CAB4BE84E6}" dt="2025-08-21T17:54:18.565" v="556" actId="14100"/>
          <ac:picMkLst>
            <pc:docMk/>
            <pc:sldMk cId="555347189" sldId="259"/>
            <ac:picMk id="9" creationId="{BB99088C-EE8D-7456-DE9D-F069CEE86BAD}"/>
          </ac:picMkLst>
        </pc:picChg>
      </pc:sldChg>
      <pc:sldChg chg="addSp delSp modSp new mod setBg">
        <pc:chgData name="Preeti Thethi" userId="7135f8e01af6321c" providerId="LiveId" clId="{AFF3A427-BD13-4DED-8F6E-E2CAB4BE84E6}" dt="2025-08-21T17:55:08.933" v="563" actId="14100"/>
        <pc:sldMkLst>
          <pc:docMk/>
          <pc:sldMk cId="1268148335" sldId="260"/>
        </pc:sldMkLst>
        <pc:spChg chg="mod ord">
          <ac:chgData name="Preeti Thethi" userId="7135f8e01af6321c" providerId="LiveId" clId="{AFF3A427-BD13-4DED-8F6E-E2CAB4BE84E6}" dt="2025-08-21T17:55:08.933" v="563" actId="14100"/>
          <ac:spMkLst>
            <pc:docMk/>
            <pc:sldMk cId="1268148335" sldId="260"/>
            <ac:spMk id="2" creationId="{241E3B8B-3C41-17F0-09DB-E81DC10DE230}"/>
          </ac:spMkLst>
        </pc:spChg>
        <pc:picChg chg="add mod ord">
          <ac:chgData name="Preeti Thethi" userId="7135f8e01af6321c" providerId="LiveId" clId="{AFF3A427-BD13-4DED-8F6E-E2CAB4BE84E6}" dt="2025-08-17T17:50:39.385" v="409" actId="14100"/>
          <ac:picMkLst>
            <pc:docMk/>
            <pc:sldMk cId="1268148335" sldId="260"/>
            <ac:picMk id="5" creationId="{EB6C3E11-EC13-FB0C-1DAE-72E5D0DE0170}"/>
          </ac:picMkLst>
        </pc:picChg>
      </pc:sldChg>
      <pc:sldChg chg="modSp new mod">
        <pc:chgData name="Preeti Thethi" userId="7135f8e01af6321c" providerId="LiveId" clId="{AFF3A427-BD13-4DED-8F6E-E2CAB4BE84E6}" dt="2025-08-15T18:25:22.918" v="222" actId="14100"/>
        <pc:sldMkLst>
          <pc:docMk/>
          <pc:sldMk cId="4266024391" sldId="261"/>
        </pc:sldMkLst>
        <pc:spChg chg="mod">
          <ac:chgData name="Preeti Thethi" userId="7135f8e01af6321c" providerId="LiveId" clId="{AFF3A427-BD13-4DED-8F6E-E2CAB4BE84E6}" dt="2025-08-15T18:25:19.552" v="221" actId="27636"/>
          <ac:spMkLst>
            <pc:docMk/>
            <pc:sldMk cId="4266024391" sldId="261"/>
            <ac:spMk id="2" creationId="{94B2F7D9-25EC-FC4B-0FAF-537AA63FD6FC}"/>
          </ac:spMkLst>
        </pc:spChg>
        <pc:spChg chg="mod">
          <ac:chgData name="Preeti Thethi" userId="7135f8e01af6321c" providerId="LiveId" clId="{AFF3A427-BD13-4DED-8F6E-E2CAB4BE84E6}" dt="2025-08-15T18:25:22.918" v="222" actId="14100"/>
          <ac:spMkLst>
            <pc:docMk/>
            <pc:sldMk cId="4266024391" sldId="261"/>
            <ac:spMk id="3" creationId="{143D2AA4-2A2E-D512-7EC6-6A9CC245D2AD}"/>
          </ac:spMkLst>
        </pc:spChg>
      </pc:sldChg>
      <pc:sldChg chg="new del">
        <pc:chgData name="Preeti Thethi" userId="7135f8e01af6321c" providerId="LiveId" clId="{AFF3A427-BD13-4DED-8F6E-E2CAB4BE84E6}" dt="2025-08-15T18:25:59.063" v="224" actId="2696"/>
        <pc:sldMkLst>
          <pc:docMk/>
          <pc:sldMk cId="296927780" sldId="262"/>
        </pc:sldMkLst>
      </pc:sldChg>
      <pc:sldChg chg="addSp delSp modSp new mod modTransition">
        <pc:chgData name="Preeti Thethi" userId="7135f8e01af6321c" providerId="LiveId" clId="{AFF3A427-BD13-4DED-8F6E-E2CAB4BE84E6}" dt="2025-08-17T17:52:20.908" v="413" actId="14100"/>
        <pc:sldMkLst>
          <pc:docMk/>
          <pc:sldMk cId="681435738" sldId="262"/>
        </pc:sldMkLst>
        <pc:spChg chg="mod">
          <ac:chgData name="Preeti Thethi" userId="7135f8e01af6321c" providerId="LiveId" clId="{AFF3A427-BD13-4DED-8F6E-E2CAB4BE84E6}" dt="2025-08-17T17:52:16.111" v="412" actId="14100"/>
          <ac:spMkLst>
            <pc:docMk/>
            <pc:sldMk cId="681435738" sldId="262"/>
            <ac:spMk id="2" creationId="{B3F085F6-73BB-DA86-6064-41633EB59A44}"/>
          </ac:spMkLst>
        </pc:spChg>
        <pc:picChg chg="add mod ord">
          <ac:chgData name="Preeti Thethi" userId="7135f8e01af6321c" providerId="LiveId" clId="{AFF3A427-BD13-4DED-8F6E-E2CAB4BE84E6}" dt="2025-08-17T17:52:20.908" v="413" actId="14100"/>
          <ac:picMkLst>
            <pc:docMk/>
            <pc:sldMk cId="681435738" sldId="262"/>
            <ac:picMk id="5" creationId="{1A5CAFBF-6618-3ED7-8CE3-CCAC65A372EE}"/>
          </ac:picMkLst>
        </pc:picChg>
      </pc:sldChg>
      <pc:sldChg chg="new del">
        <pc:chgData name="Preeti Thethi" userId="7135f8e01af6321c" providerId="LiveId" clId="{AFF3A427-BD13-4DED-8F6E-E2CAB4BE84E6}" dt="2025-08-17T16:51:52.535" v="226" actId="2696"/>
        <pc:sldMkLst>
          <pc:docMk/>
          <pc:sldMk cId="1325278300" sldId="262"/>
        </pc:sldMkLst>
      </pc:sldChg>
      <pc:sldChg chg="addSp delSp modSp new mod setBg">
        <pc:chgData name="Preeti Thethi" userId="7135f8e01af6321c" providerId="LiveId" clId="{AFF3A427-BD13-4DED-8F6E-E2CAB4BE84E6}" dt="2025-08-17T17:54:12.924" v="422" actId="14100"/>
        <pc:sldMkLst>
          <pc:docMk/>
          <pc:sldMk cId="908267232" sldId="263"/>
        </pc:sldMkLst>
        <pc:spChg chg="mod">
          <ac:chgData name="Preeti Thethi" userId="7135f8e01af6321c" providerId="LiveId" clId="{AFF3A427-BD13-4DED-8F6E-E2CAB4BE84E6}" dt="2025-08-17T17:54:05.269" v="419" actId="26606"/>
          <ac:spMkLst>
            <pc:docMk/>
            <pc:sldMk cId="908267232" sldId="263"/>
            <ac:spMk id="2" creationId="{12AEAB26-95BB-3F6E-A5ED-7AE9E574AACC}"/>
          </ac:spMkLst>
        </pc:spChg>
        <pc:spChg chg="add">
          <ac:chgData name="Preeti Thethi" userId="7135f8e01af6321c" providerId="LiveId" clId="{AFF3A427-BD13-4DED-8F6E-E2CAB4BE84E6}" dt="2025-08-17T17:54:05.278" v="420" actId="26606"/>
          <ac:spMkLst>
            <pc:docMk/>
            <pc:sldMk cId="908267232" sldId="263"/>
            <ac:spMk id="103" creationId="{8D6B9972-4A81-4223-9901-0E559A1D5E59}"/>
          </ac:spMkLst>
        </pc:spChg>
        <pc:spChg chg="add">
          <ac:chgData name="Preeti Thethi" userId="7135f8e01af6321c" providerId="LiveId" clId="{AFF3A427-BD13-4DED-8F6E-E2CAB4BE84E6}" dt="2025-08-17T17:54:05.278" v="420" actId="26606"/>
          <ac:spMkLst>
            <pc:docMk/>
            <pc:sldMk cId="908267232" sldId="263"/>
            <ac:spMk id="110" creationId="{A6073935-E043-4801-AF06-06093A9145F7}"/>
          </ac:spMkLst>
        </pc:spChg>
        <pc:grpChg chg="add">
          <ac:chgData name="Preeti Thethi" userId="7135f8e01af6321c" providerId="LiveId" clId="{AFF3A427-BD13-4DED-8F6E-E2CAB4BE84E6}" dt="2025-08-17T17:54:05.278" v="420" actId="26606"/>
          <ac:grpSpMkLst>
            <pc:docMk/>
            <pc:sldMk cId="908267232" sldId="263"/>
            <ac:grpSpMk id="95" creationId="{8AC26FF4-D6F9-4A94-A837-D051A101EDD3}"/>
          </ac:grpSpMkLst>
        </pc:grpChg>
        <pc:grpChg chg="add">
          <ac:chgData name="Preeti Thethi" userId="7135f8e01af6321c" providerId="LiveId" clId="{AFF3A427-BD13-4DED-8F6E-E2CAB4BE84E6}" dt="2025-08-17T17:54:05.278" v="420" actId="26606"/>
          <ac:grpSpMkLst>
            <pc:docMk/>
            <pc:sldMk cId="908267232" sldId="263"/>
            <ac:grpSpMk id="102" creationId="{C616B3DC-C165-433D-9187-62DCC0E317D3}"/>
          </ac:grpSpMkLst>
        </pc:grpChg>
        <pc:picChg chg="add mod ord">
          <ac:chgData name="Preeti Thethi" userId="7135f8e01af6321c" providerId="LiveId" clId="{AFF3A427-BD13-4DED-8F6E-E2CAB4BE84E6}" dt="2025-08-17T17:54:12.924" v="422" actId="14100"/>
          <ac:picMkLst>
            <pc:docMk/>
            <pc:sldMk cId="908267232" sldId="263"/>
            <ac:picMk id="5" creationId="{FAA9F7A1-A43A-F354-1ACC-1EECE1353FC9}"/>
          </ac:picMkLst>
        </pc:picChg>
      </pc:sldChg>
      <pc:sldChg chg="new del">
        <pc:chgData name="Preeti Thethi" userId="7135f8e01af6321c" providerId="LiveId" clId="{AFF3A427-BD13-4DED-8F6E-E2CAB4BE84E6}" dt="2025-08-17T17:05:55.842" v="277" actId="2696"/>
        <pc:sldMkLst>
          <pc:docMk/>
          <pc:sldMk cId="2336656425" sldId="264"/>
        </pc:sldMkLst>
      </pc:sldChg>
      <pc:sldChg chg="addSp delSp modSp new mod setBg">
        <pc:chgData name="Preeti Thethi" userId="7135f8e01af6321c" providerId="LiveId" clId="{AFF3A427-BD13-4DED-8F6E-E2CAB4BE84E6}" dt="2025-08-17T17:43:22.452" v="354" actId="26606"/>
        <pc:sldMkLst>
          <pc:docMk/>
          <pc:sldMk cId="3014461124" sldId="264"/>
        </pc:sldMkLst>
        <pc:spChg chg="add">
          <ac:chgData name="Preeti Thethi" userId="7135f8e01af6321c" providerId="LiveId" clId="{AFF3A427-BD13-4DED-8F6E-E2CAB4BE84E6}" dt="2025-08-17T17:43:22.452" v="354" actId="26606"/>
          <ac:spMkLst>
            <pc:docMk/>
            <pc:sldMk cId="3014461124" sldId="264"/>
            <ac:spMk id="29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43:22.452" v="354" actId="26606"/>
          <ac:grpSpMkLst>
            <pc:docMk/>
            <pc:sldMk cId="3014461124" sldId="264"/>
            <ac:grpSpMk id="21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43:22.452" v="354" actId="26606"/>
          <ac:picMkLst>
            <pc:docMk/>
            <pc:sldMk cId="3014461124" sldId="264"/>
            <ac:picMk id="3" creationId="{4A45487D-7592-E71F-EAF8-245E68EE7267}"/>
          </ac:picMkLst>
        </pc:picChg>
      </pc:sldChg>
      <pc:sldChg chg="addSp delSp modSp new mod setBg">
        <pc:chgData name="Preeti Thethi" userId="7135f8e01af6321c" providerId="LiveId" clId="{AFF3A427-BD13-4DED-8F6E-E2CAB4BE84E6}" dt="2025-08-17T17:54:38.819" v="423" actId="26606"/>
        <pc:sldMkLst>
          <pc:docMk/>
          <pc:sldMk cId="3046464008" sldId="265"/>
        </pc:sldMkLst>
        <pc:spChg chg="add">
          <ac:chgData name="Preeti Thethi" userId="7135f8e01af6321c" providerId="LiveId" clId="{AFF3A427-BD13-4DED-8F6E-E2CAB4BE84E6}" dt="2025-08-17T17:54:38.819" v="423" actId="26606"/>
          <ac:spMkLst>
            <pc:docMk/>
            <pc:sldMk cId="3046464008" sldId="265"/>
            <ac:spMk id="42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54:38.819" v="423" actId="26606"/>
          <ac:grpSpMkLst>
            <pc:docMk/>
            <pc:sldMk cId="3046464008" sldId="265"/>
            <ac:grpSpMk id="34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43:26.384" v="355" actId="26606"/>
          <ac:picMkLst>
            <pc:docMk/>
            <pc:sldMk cId="3046464008" sldId="265"/>
            <ac:picMk id="3" creationId="{53541D4B-535A-9E33-BD3C-11DF26D0E4E9}"/>
          </ac:picMkLst>
        </pc:picChg>
      </pc:sldChg>
      <pc:sldChg chg="addSp delSp modSp new mod setBg">
        <pc:chgData name="Preeti Thethi" userId="7135f8e01af6321c" providerId="LiveId" clId="{AFF3A427-BD13-4DED-8F6E-E2CAB4BE84E6}" dt="2025-08-17T17:43:29.463" v="356" actId="26606"/>
        <pc:sldMkLst>
          <pc:docMk/>
          <pc:sldMk cId="2203396644" sldId="266"/>
        </pc:sldMkLst>
        <pc:spChg chg="add">
          <ac:chgData name="Preeti Thethi" userId="7135f8e01af6321c" providerId="LiveId" clId="{AFF3A427-BD13-4DED-8F6E-E2CAB4BE84E6}" dt="2025-08-17T17:43:29.463" v="356" actId="26606"/>
          <ac:spMkLst>
            <pc:docMk/>
            <pc:sldMk cId="2203396644" sldId="266"/>
            <ac:spMk id="29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43:29.463" v="356" actId="26606"/>
          <ac:grpSpMkLst>
            <pc:docMk/>
            <pc:sldMk cId="2203396644" sldId="266"/>
            <ac:grpSpMk id="21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43:29.463" v="356" actId="26606"/>
          <ac:picMkLst>
            <pc:docMk/>
            <pc:sldMk cId="2203396644" sldId="266"/>
            <ac:picMk id="3" creationId="{45FF5FF0-B061-961F-5DFC-66632510D754}"/>
          </ac:picMkLst>
        </pc:picChg>
      </pc:sldChg>
      <pc:sldChg chg="addSp delSp modSp new mod setBg">
        <pc:chgData name="Preeti Thethi" userId="7135f8e01af6321c" providerId="LiveId" clId="{AFF3A427-BD13-4DED-8F6E-E2CAB4BE84E6}" dt="2025-08-17T17:43:32.925" v="357" actId="26606"/>
        <pc:sldMkLst>
          <pc:docMk/>
          <pc:sldMk cId="2096545829" sldId="267"/>
        </pc:sldMkLst>
        <pc:spChg chg="add">
          <ac:chgData name="Preeti Thethi" userId="7135f8e01af6321c" providerId="LiveId" clId="{AFF3A427-BD13-4DED-8F6E-E2CAB4BE84E6}" dt="2025-08-17T17:43:32.925" v="357" actId="26606"/>
          <ac:spMkLst>
            <pc:docMk/>
            <pc:sldMk cId="2096545829" sldId="267"/>
            <ac:spMk id="29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43:32.925" v="357" actId="26606"/>
          <ac:grpSpMkLst>
            <pc:docMk/>
            <pc:sldMk cId="2096545829" sldId="267"/>
            <ac:grpSpMk id="21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43:32.925" v="357" actId="26606"/>
          <ac:picMkLst>
            <pc:docMk/>
            <pc:sldMk cId="2096545829" sldId="267"/>
            <ac:picMk id="3" creationId="{264E1D48-1362-DF70-6988-C8A003C0D42B}"/>
          </ac:picMkLst>
        </pc:picChg>
      </pc:sldChg>
      <pc:sldChg chg="addSp delSp modSp new mod setBg">
        <pc:chgData name="Preeti Thethi" userId="7135f8e01af6321c" providerId="LiveId" clId="{AFF3A427-BD13-4DED-8F6E-E2CAB4BE84E6}" dt="2025-08-17T17:43:36.404" v="358" actId="26606"/>
        <pc:sldMkLst>
          <pc:docMk/>
          <pc:sldMk cId="3267365354" sldId="268"/>
        </pc:sldMkLst>
        <pc:spChg chg="add">
          <ac:chgData name="Preeti Thethi" userId="7135f8e01af6321c" providerId="LiveId" clId="{AFF3A427-BD13-4DED-8F6E-E2CAB4BE84E6}" dt="2025-08-17T17:43:36.404" v="358" actId="26606"/>
          <ac:spMkLst>
            <pc:docMk/>
            <pc:sldMk cId="3267365354" sldId="268"/>
            <ac:spMk id="29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43:36.404" v="358" actId="26606"/>
          <ac:grpSpMkLst>
            <pc:docMk/>
            <pc:sldMk cId="3267365354" sldId="268"/>
            <ac:grpSpMk id="21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43:36.404" v="358" actId="26606"/>
          <ac:picMkLst>
            <pc:docMk/>
            <pc:sldMk cId="3267365354" sldId="268"/>
            <ac:picMk id="3" creationId="{D72ADB37-BD3D-08DB-0A3C-BCE12734E34A}"/>
          </ac:picMkLst>
        </pc:picChg>
      </pc:sldChg>
      <pc:sldChg chg="addSp modSp new mod setBg">
        <pc:chgData name="Preeti Thethi" userId="7135f8e01af6321c" providerId="LiveId" clId="{AFF3A427-BD13-4DED-8F6E-E2CAB4BE84E6}" dt="2025-08-17T17:17:11.785" v="306" actId="26606"/>
        <pc:sldMkLst>
          <pc:docMk/>
          <pc:sldMk cId="1243386686" sldId="269"/>
        </pc:sldMkLst>
        <pc:spChg chg="add">
          <ac:chgData name="Preeti Thethi" userId="7135f8e01af6321c" providerId="LiveId" clId="{AFF3A427-BD13-4DED-8F6E-E2CAB4BE84E6}" dt="2025-08-17T17:17:11.785" v="306" actId="26606"/>
          <ac:spMkLst>
            <pc:docMk/>
            <pc:sldMk cId="1243386686" sldId="269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17:11.785" v="306" actId="26606"/>
          <ac:grpSpMkLst>
            <pc:docMk/>
            <pc:sldMk cId="1243386686" sldId="269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17:11.785" v="306" actId="26606"/>
          <ac:picMkLst>
            <pc:docMk/>
            <pc:sldMk cId="1243386686" sldId="269"/>
            <ac:picMk id="3" creationId="{105958B3-9882-1C6C-1B06-E7213EE8B03C}"/>
          </ac:picMkLst>
        </pc:picChg>
      </pc:sldChg>
      <pc:sldChg chg="addSp delSp modSp new mod setBg">
        <pc:chgData name="Preeti Thethi" userId="7135f8e01af6321c" providerId="LiveId" clId="{AFF3A427-BD13-4DED-8F6E-E2CAB4BE84E6}" dt="2025-08-17T17:43:40.146" v="359" actId="26606"/>
        <pc:sldMkLst>
          <pc:docMk/>
          <pc:sldMk cId="3016841949" sldId="270"/>
        </pc:sldMkLst>
        <pc:spChg chg="add">
          <ac:chgData name="Preeti Thethi" userId="7135f8e01af6321c" providerId="LiveId" clId="{AFF3A427-BD13-4DED-8F6E-E2CAB4BE84E6}" dt="2025-08-17T17:43:40.146" v="359" actId="26606"/>
          <ac:spMkLst>
            <pc:docMk/>
            <pc:sldMk cId="3016841949" sldId="270"/>
            <ac:spMk id="29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43:40.146" v="359" actId="26606"/>
          <ac:grpSpMkLst>
            <pc:docMk/>
            <pc:sldMk cId="3016841949" sldId="270"/>
            <ac:grpSpMk id="21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19:15.184" v="309" actId="26606"/>
          <ac:picMkLst>
            <pc:docMk/>
            <pc:sldMk cId="3016841949" sldId="270"/>
            <ac:picMk id="3" creationId="{7DC470F7-6897-995B-E240-5CE6FF5AF409}"/>
          </ac:picMkLst>
        </pc:picChg>
      </pc:sldChg>
      <pc:sldChg chg="addSp delSp modSp new mod setBg">
        <pc:chgData name="Preeti Thethi" userId="7135f8e01af6321c" providerId="LiveId" clId="{AFF3A427-BD13-4DED-8F6E-E2CAB4BE84E6}" dt="2025-08-17T17:43:43.305" v="360" actId="26606"/>
        <pc:sldMkLst>
          <pc:docMk/>
          <pc:sldMk cId="817702477" sldId="271"/>
        </pc:sldMkLst>
        <pc:spChg chg="add">
          <ac:chgData name="Preeti Thethi" userId="7135f8e01af6321c" providerId="LiveId" clId="{AFF3A427-BD13-4DED-8F6E-E2CAB4BE84E6}" dt="2025-08-17T17:43:43.305" v="360" actId="26606"/>
          <ac:spMkLst>
            <pc:docMk/>
            <pc:sldMk cId="817702477" sldId="271"/>
            <ac:spMk id="29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43:43.305" v="360" actId="26606"/>
          <ac:grpSpMkLst>
            <pc:docMk/>
            <pc:sldMk cId="817702477" sldId="271"/>
            <ac:grpSpMk id="21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20:05.412" v="312" actId="26606"/>
          <ac:picMkLst>
            <pc:docMk/>
            <pc:sldMk cId="817702477" sldId="271"/>
            <ac:picMk id="3" creationId="{3CD73F55-33EE-8BBD-51F6-F6A2CEF00135}"/>
          </ac:picMkLst>
        </pc:picChg>
      </pc:sldChg>
      <pc:sldChg chg="addSp modSp new mod setBg">
        <pc:chgData name="Preeti Thethi" userId="7135f8e01af6321c" providerId="LiveId" clId="{AFF3A427-BD13-4DED-8F6E-E2CAB4BE84E6}" dt="2025-08-17T17:23:23.574" v="316" actId="14100"/>
        <pc:sldMkLst>
          <pc:docMk/>
          <pc:sldMk cId="2340440162" sldId="272"/>
        </pc:sldMkLst>
        <pc:spChg chg="add">
          <ac:chgData name="Preeti Thethi" userId="7135f8e01af6321c" providerId="LiveId" clId="{AFF3A427-BD13-4DED-8F6E-E2CAB4BE84E6}" dt="2025-08-17T17:20:58.187" v="315" actId="26606"/>
          <ac:spMkLst>
            <pc:docMk/>
            <pc:sldMk cId="2340440162" sldId="272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20:58.187" v="315" actId="26606"/>
          <ac:grpSpMkLst>
            <pc:docMk/>
            <pc:sldMk cId="2340440162" sldId="272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23:23.574" v="316" actId="14100"/>
          <ac:picMkLst>
            <pc:docMk/>
            <pc:sldMk cId="2340440162" sldId="272"/>
            <ac:picMk id="3" creationId="{52C951A6-918C-E1C3-FA83-977F909EBB23}"/>
          </ac:picMkLst>
        </pc:picChg>
      </pc:sldChg>
      <pc:sldChg chg="addSp modSp new mod setBg">
        <pc:chgData name="Preeti Thethi" userId="7135f8e01af6321c" providerId="LiveId" clId="{AFF3A427-BD13-4DED-8F6E-E2CAB4BE84E6}" dt="2025-08-17T17:24:33.992" v="319" actId="26606"/>
        <pc:sldMkLst>
          <pc:docMk/>
          <pc:sldMk cId="3797354510" sldId="273"/>
        </pc:sldMkLst>
        <pc:spChg chg="add">
          <ac:chgData name="Preeti Thethi" userId="7135f8e01af6321c" providerId="LiveId" clId="{AFF3A427-BD13-4DED-8F6E-E2CAB4BE84E6}" dt="2025-08-17T17:24:33.992" v="319" actId="26606"/>
          <ac:spMkLst>
            <pc:docMk/>
            <pc:sldMk cId="3797354510" sldId="273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24:33.992" v="319" actId="26606"/>
          <ac:grpSpMkLst>
            <pc:docMk/>
            <pc:sldMk cId="3797354510" sldId="273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24:33.992" v="319" actId="26606"/>
          <ac:picMkLst>
            <pc:docMk/>
            <pc:sldMk cId="3797354510" sldId="273"/>
            <ac:picMk id="3" creationId="{5E775E50-7FF3-46AA-26B1-CC120915C166}"/>
          </ac:picMkLst>
        </pc:picChg>
      </pc:sldChg>
      <pc:sldChg chg="addSp modSp new mod setBg">
        <pc:chgData name="Preeti Thethi" userId="7135f8e01af6321c" providerId="LiveId" clId="{AFF3A427-BD13-4DED-8F6E-E2CAB4BE84E6}" dt="2025-08-17T17:25:23.144" v="322" actId="26606"/>
        <pc:sldMkLst>
          <pc:docMk/>
          <pc:sldMk cId="341380458" sldId="274"/>
        </pc:sldMkLst>
        <pc:spChg chg="add">
          <ac:chgData name="Preeti Thethi" userId="7135f8e01af6321c" providerId="LiveId" clId="{AFF3A427-BD13-4DED-8F6E-E2CAB4BE84E6}" dt="2025-08-17T17:25:23.144" v="322" actId="26606"/>
          <ac:spMkLst>
            <pc:docMk/>
            <pc:sldMk cId="341380458" sldId="274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25:23.144" v="322" actId="26606"/>
          <ac:grpSpMkLst>
            <pc:docMk/>
            <pc:sldMk cId="341380458" sldId="274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25:23.144" v="322" actId="26606"/>
          <ac:picMkLst>
            <pc:docMk/>
            <pc:sldMk cId="341380458" sldId="274"/>
            <ac:picMk id="3" creationId="{1529CB20-08D9-696B-E183-08E4DD9B72AF}"/>
          </ac:picMkLst>
        </pc:picChg>
      </pc:sldChg>
      <pc:sldChg chg="addSp modSp new mod setBg">
        <pc:chgData name="Preeti Thethi" userId="7135f8e01af6321c" providerId="LiveId" clId="{AFF3A427-BD13-4DED-8F6E-E2CAB4BE84E6}" dt="2025-08-17T17:26:22.134" v="325" actId="26606"/>
        <pc:sldMkLst>
          <pc:docMk/>
          <pc:sldMk cId="2789685356" sldId="275"/>
        </pc:sldMkLst>
        <pc:spChg chg="add">
          <ac:chgData name="Preeti Thethi" userId="7135f8e01af6321c" providerId="LiveId" clId="{AFF3A427-BD13-4DED-8F6E-E2CAB4BE84E6}" dt="2025-08-17T17:26:22.134" v="325" actId="26606"/>
          <ac:spMkLst>
            <pc:docMk/>
            <pc:sldMk cId="2789685356" sldId="275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26:22.134" v="325" actId="26606"/>
          <ac:grpSpMkLst>
            <pc:docMk/>
            <pc:sldMk cId="2789685356" sldId="275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26:22.134" v="325" actId="26606"/>
          <ac:picMkLst>
            <pc:docMk/>
            <pc:sldMk cId="2789685356" sldId="275"/>
            <ac:picMk id="3" creationId="{B8251AD2-DA5B-1D97-EB43-43056D14217F}"/>
          </ac:picMkLst>
        </pc:picChg>
      </pc:sldChg>
      <pc:sldChg chg="addSp modSp new mod setBg">
        <pc:chgData name="Preeti Thethi" userId="7135f8e01af6321c" providerId="LiveId" clId="{AFF3A427-BD13-4DED-8F6E-E2CAB4BE84E6}" dt="2025-08-17T17:27:43.772" v="328" actId="26606"/>
        <pc:sldMkLst>
          <pc:docMk/>
          <pc:sldMk cId="906077517" sldId="276"/>
        </pc:sldMkLst>
        <pc:spChg chg="add">
          <ac:chgData name="Preeti Thethi" userId="7135f8e01af6321c" providerId="LiveId" clId="{AFF3A427-BD13-4DED-8F6E-E2CAB4BE84E6}" dt="2025-08-17T17:27:43.772" v="328" actId="26606"/>
          <ac:spMkLst>
            <pc:docMk/>
            <pc:sldMk cId="906077517" sldId="276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27:43.772" v="328" actId="26606"/>
          <ac:grpSpMkLst>
            <pc:docMk/>
            <pc:sldMk cId="906077517" sldId="276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27:43.772" v="328" actId="26606"/>
          <ac:picMkLst>
            <pc:docMk/>
            <pc:sldMk cId="906077517" sldId="276"/>
            <ac:picMk id="3" creationId="{E1C110AA-839D-9154-1C08-0FAECD4286C0}"/>
          </ac:picMkLst>
        </pc:picChg>
      </pc:sldChg>
      <pc:sldChg chg="addSp modSp new mod setBg">
        <pc:chgData name="Preeti Thethi" userId="7135f8e01af6321c" providerId="LiveId" clId="{AFF3A427-BD13-4DED-8F6E-E2CAB4BE84E6}" dt="2025-08-17T17:30:38.837" v="331" actId="26606"/>
        <pc:sldMkLst>
          <pc:docMk/>
          <pc:sldMk cId="1512598679" sldId="277"/>
        </pc:sldMkLst>
        <pc:spChg chg="add">
          <ac:chgData name="Preeti Thethi" userId="7135f8e01af6321c" providerId="LiveId" clId="{AFF3A427-BD13-4DED-8F6E-E2CAB4BE84E6}" dt="2025-08-17T17:30:38.837" v="331" actId="26606"/>
          <ac:spMkLst>
            <pc:docMk/>
            <pc:sldMk cId="1512598679" sldId="277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30:38.837" v="331" actId="26606"/>
          <ac:grpSpMkLst>
            <pc:docMk/>
            <pc:sldMk cId="1512598679" sldId="277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30:38.837" v="331" actId="26606"/>
          <ac:picMkLst>
            <pc:docMk/>
            <pc:sldMk cId="1512598679" sldId="277"/>
            <ac:picMk id="3" creationId="{0DB25644-1477-D2D7-A470-DA72DABCC063}"/>
          </ac:picMkLst>
        </pc:picChg>
      </pc:sldChg>
      <pc:sldChg chg="addSp modSp new mod setBg">
        <pc:chgData name="Preeti Thethi" userId="7135f8e01af6321c" providerId="LiveId" clId="{AFF3A427-BD13-4DED-8F6E-E2CAB4BE84E6}" dt="2025-08-17T17:32:08.428" v="334" actId="26606"/>
        <pc:sldMkLst>
          <pc:docMk/>
          <pc:sldMk cId="1584414757" sldId="278"/>
        </pc:sldMkLst>
        <pc:spChg chg="add">
          <ac:chgData name="Preeti Thethi" userId="7135f8e01af6321c" providerId="LiveId" clId="{AFF3A427-BD13-4DED-8F6E-E2CAB4BE84E6}" dt="2025-08-17T17:32:08.428" v="334" actId="26606"/>
          <ac:spMkLst>
            <pc:docMk/>
            <pc:sldMk cId="1584414757" sldId="278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32:08.428" v="334" actId="26606"/>
          <ac:grpSpMkLst>
            <pc:docMk/>
            <pc:sldMk cId="1584414757" sldId="278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32:08.428" v="334" actId="26606"/>
          <ac:picMkLst>
            <pc:docMk/>
            <pc:sldMk cId="1584414757" sldId="278"/>
            <ac:picMk id="3" creationId="{6DD67F64-D4DD-A2DF-2C4A-1537372A5213}"/>
          </ac:picMkLst>
        </pc:picChg>
      </pc:sldChg>
      <pc:sldChg chg="addSp modSp new mod setBg">
        <pc:chgData name="Preeti Thethi" userId="7135f8e01af6321c" providerId="LiveId" clId="{AFF3A427-BD13-4DED-8F6E-E2CAB4BE84E6}" dt="2025-08-17T17:33:55.560" v="337" actId="26606"/>
        <pc:sldMkLst>
          <pc:docMk/>
          <pc:sldMk cId="830814186" sldId="279"/>
        </pc:sldMkLst>
        <pc:spChg chg="add">
          <ac:chgData name="Preeti Thethi" userId="7135f8e01af6321c" providerId="LiveId" clId="{AFF3A427-BD13-4DED-8F6E-E2CAB4BE84E6}" dt="2025-08-17T17:33:55.560" v="337" actId="26606"/>
          <ac:spMkLst>
            <pc:docMk/>
            <pc:sldMk cId="830814186" sldId="279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33:55.560" v="337" actId="26606"/>
          <ac:grpSpMkLst>
            <pc:docMk/>
            <pc:sldMk cId="830814186" sldId="279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33:55.560" v="337" actId="26606"/>
          <ac:picMkLst>
            <pc:docMk/>
            <pc:sldMk cId="830814186" sldId="279"/>
            <ac:picMk id="3" creationId="{275573C7-66F1-FA0C-E33D-3EAA842671E7}"/>
          </ac:picMkLst>
        </pc:picChg>
      </pc:sldChg>
      <pc:sldChg chg="addSp modSp new mod setBg">
        <pc:chgData name="Preeti Thethi" userId="7135f8e01af6321c" providerId="LiveId" clId="{AFF3A427-BD13-4DED-8F6E-E2CAB4BE84E6}" dt="2025-08-17T17:37:33.380" v="340" actId="26606"/>
        <pc:sldMkLst>
          <pc:docMk/>
          <pc:sldMk cId="3794685683" sldId="280"/>
        </pc:sldMkLst>
        <pc:spChg chg="add">
          <ac:chgData name="Preeti Thethi" userId="7135f8e01af6321c" providerId="LiveId" clId="{AFF3A427-BD13-4DED-8F6E-E2CAB4BE84E6}" dt="2025-08-17T17:37:33.380" v="340" actId="26606"/>
          <ac:spMkLst>
            <pc:docMk/>
            <pc:sldMk cId="3794685683" sldId="280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37:33.380" v="340" actId="26606"/>
          <ac:grpSpMkLst>
            <pc:docMk/>
            <pc:sldMk cId="3794685683" sldId="280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37:33.380" v="340" actId="26606"/>
          <ac:picMkLst>
            <pc:docMk/>
            <pc:sldMk cId="3794685683" sldId="280"/>
            <ac:picMk id="3" creationId="{25A09706-7D48-EC40-6ADD-624D11BDD9C3}"/>
          </ac:picMkLst>
        </pc:picChg>
      </pc:sldChg>
      <pc:sldChg chg="addSp modSp new mod setBg">
        <pc:chgData name="Preeti Thethi" userId="7135f8e01af6321c" providerId="LiveId" clId="{AFF3A427-BD13-4DED-8F6E-E2CAB4BE84E6}" dt="2025-08-17T17:38:21.055" v="343" actId="26606"/>
        <pc:sldMkLst>
          <pc:docMk/>
          <pc:sldMk cId="3810551646" sldId="281"/>
        </pc:sldMkLst>
        <pc:spChg chg="add">
          <ac:chgData name="Preeti Thethi" userId="7135f8e01af6321c" providerId="LiveId" clId="{AFF3A427-BD13-4DED-8F6E-E2CAB4BE84E6}" dt="2025-08-17T17:38:21.055" v="343" actId="26606"/>
          <ac:spMkLst>
            <pc:docMk/>
            <pc:sldMk cId="3810551646" sldId="281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17T17:38:21.055" v="343" actId="26606"/>
          <ac:grpSpMkLst>
            <pc:docMk/>
            <pc:sldMk cId="3810551646" sldId="281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17T17:38:21.055" v="343" actId="26606"/>
          <ac:picMkLst>
            <pc:docMk/>
            <pc:sldMk cId="3810551646" sldId="281"/>
            <ac:picMk id="3" creationId="{09031A29-2DC8-DF44-6865-19C7721C4E2B}"/>
          </ac:picMkLst>
        </pc:picChg>
      </pc:sldChg>
      <pc:sldChg chg="new del">
        <pc:chgData name="Preeti Thethi" userId="7135f8e01af6321c" providerId="LiveId" clId="{AFF3A427-BD13-4DED-8F6E-E2CAB4BE84E6}" dt="2025-08-17T17:48:48.139" v="400" actId="2696"/>
        <pc:sldMkLst>
          <pc:docMk/>
          <pc:sldMk cId="990124438" sldId="282"/>
        </pc:sldMkLst>
      </pc:sldChg>
      <pc:sldChg chg="addSp delSp modSp new mod ord setBg">
        <pc:chgData name="Preeti Thethi" userId="7135f8e01af6321c" providerId="LiveId" clId="{AFF3A427-BD13-4DED-8F6E-E2CAB4BE84E6}" dt="2025-08-21T17:58:02.520" v="574" actId="14100"/>
        <pc:sldMkLst>
          <pc:docMk/>
          <pc:sldMk cId="1789473343" sldId="282"/>
        </pc:sldMkLst>
        <pc:spChg chg="mod">
          <ac:chgData name="Preeti Thethi" userId="7135f8e01af6321c" providerId="LiveId" clId="{AFF3A427-BD13-4DED-8F6E-E2CAB4BE84E6}" dt="2025-08-21T17:05:22.533" v="454" actId="26606"/>
          <ac:spMkLst>
            <pc:docMk/>
            <pc:sldMk cId="1789473343" sldId="282"/>
            <ac:spMk id="2" creationId="{EA252571-1DEC-8B0D-C85D-6AD299348540}"/>
          </ac:spMkLst>
        </pc:spChg>
        <pc:spChg chg="del mod">
          <ac:chgData name="Preeti Thethi" userId="7135f8e01af6321c" providerId="LiveId" clId="{AFF3A427-BD13-4DED-8F6E-E2CAB4BE84E6}" dt="2025-08-21T17:05:02.617" v="451" actId="22"/>
          <ac:spMkLst>
            <pc:docMk/>
            <pc:sldMk cId="1789473343" sldId="282"/>
            <ac:spMk id="3" creationId="{82D9DE78-894A-9AB2-A700-C4D6CA10A188}"/>
          </ac:spMkLst>
        </pc:spChg>
        <pc:spChg chg="add del mod">
          <ac:chgData name="Preeti Thethi" userId="7135f8e01af6321c" providerId="LiveId" clId="{AFF3A427-BD13-4DED-8F6E-E2CAB4BE84E6}" dt="2025-08-21T17:57:50.559" v="569" actId="22"/>
          <ac:spMkLst>
            <pc:docMk/>
            <pc:sldMk cId="1789473343" sldId="282"/>
            <ac:spMk id="7" creationId="{F95C89B9-549A-29D2-8DD9-A0029FEBFDDD}"/>
          </ac:spMkLst>
        </pc:spChg>
        <pc:grpChg chg="add del">
          <ac:chgData name="Preeti Thethi" userId="7135f8e01af6321c" providerId="LiveId" clId="{AFF3A427-BD13-4DED-8F6E-E2CAB4BE84E6}" dt="2025-08-21T17:05:22.533" v="454" actId="26606"/>
          <ac:grpSpMkLst>
            <pc:docMk/>
            <pc:sldMk cId="1789473343" sldId="282"/>
            <ac:grpSpMk id="10" creationId="{08F94D66-27EC-4CB8-8226-D7F41C161863}"/>
          </ac:grpSpMkLst>
        </pc:grpChg>
        <pc:picChg chg="add del mod ord">
          <ac:chgData name="Preeti Thethi" userId="7135f8e01af6321c" providerId="LiveId" clId="{AFF3A427-BD13-4DED-8F6E-E2CAB4BE84E6}" dt="2025-08-21T17:57:16.757" v="564" actId="478"/>
          <ac:picMkLst>
            <pc:docMk/>
            <pc:sldMk cId="1789473343" sldId="282"/>
            <ac:picMk id="5" creationId="{949D0EA7-D298-C54A-31A2-026A9EA740F3}"/>
          </ac:picMkLst>
        </pc:picChg>
        <pc:picChg chg="add del mod">
          <ac:chgData name="Preeti Thethi" userId="7135f8e01af6321c" providerId="LiveId" clId="{AFF3A427-BD13-4DED-8F6E-E2CAB4BE84E6}" dt="2025-08-21T17:57:46.926" v="568" actId="478"/>
          <ac:picMkLst>
            <pc:docMk/>
            <pc:sldMk cId="1789473343" sldId="282"/>
            <ac:picMk id="9" creationId="{664DEA1D-6F1E-A58B-6E2C-842D33ABDDFF}"/>
          </ac:picMkLst>
        </pc:picChg>
        <pc:picChg chg="add mod ord">
          <ac:chgData name="Preeti Thethi" userId="7135f8e01af6321c" providerId="LiveId" clId="{AFF3A427-BD13-4DED-8F6E-E2CAB4BE84E6}" dt="2025-08-21T17:58:02.520" v="574" actId="14100"/>
          <ac:picMkLst>
            <pc:docMk/>
            <pc:sldMk cId="1789473343" sldId="282"/>
            <ac:picMk id="18" creationId="{D281343C-892E-2E59-DC05-C30B0C044DED}"/>
          </ac:picMkLst>
        </pc:picChg>
      </pc:sldChg>
      <pc:sldChg chg="addSp modSp new del mod">
        <pc:chgData name="Preeti Thethi" userId="7135f8e01af6321c" providerId="LiveId" clId="{AFF3A427-BD13-4DED-8F6E-E2CAB4BE84E6}" dt="2025-08-21T17:10:04.554" v="468" actId="2696"/>
        <pc:sldMkLst>
          <pc:docMk/>
          <pc:sldMk cId="1367240732" sldId="283"/>
        </pc:sldMkLst>
        <pc:spChg chg="mod">
          <ac:chgData name="Preeti Thethi" userId="7135f8e01af6321c" providerId="LiveId" clId="{AFF3A427-BD13-4DED-8F6E-E2CAB4BE84E6}" dt="2025-08-21T17:09:26.190" v="465" actId="14100"/>
          <ac:spMkLst>
            <pc:docMk/>
            <pc:sldMk cId="1367240732" sldId="283"/>
            <ac:spMk id="2" creationId="{D3F73F31-001A-D055-DC46-3A3D413259A6}"/>
          </ac:spMkLst>
        </pc:spChg>
        <pc:spChg chg="add mod">
          <ac:chgData name="Preeti Thethi" userId="7135f8e01af6321c" providerId="LiveId" clId="{AFF3A427-BD13-4DED-8F6E-E2CAB4BE84E6}" dt="2025-08-21T17:09:44.358" v="467" actId="14100"/>
          <ac:spMkLst>
            <pc:docMk/>
            <pc:sldMk cId="1367240732" sldId="283"/>
            <ac:spMk id="4" creationId="{745BF85C-DAF7-B8F2-5B2A-1D0D3F19B100}"/>
          </ac:spMkLst>
        </pc:spChg>
      </pc:sldChg>
      <pc:sldChg chg="new del">
        <pc:chgData name="Preeti Thethi" userId="7135f8e01af6321c" providerId="LiveId" clId="{AFF3A427-BD13-4DED-8F6E-E2CAB4BE84E6}" dt="2025-08-21T17:09:07.934" v="462" actId="2696"/>
        <pc:sldMkLst>
          <pc:docMk/>
          <pc:sldMk cId="3130365530" sldId="283"/>
        </pc:sldMkLst>
      </pc:sldChg>
      <pc:sldChg chg="modSp new mod">
        <pc:chgData name="Preeti Thethi" userId="7135f8e01af6321c" providerId="LiveId" clId="{AFF3A427-BD13-4DED-8F6E-E2CAB4BE84E6}" dt="2025-08-21T17:24:29.036" v="518" actId="14100"/>
        <pc:sldMkLst>
          <pc:docMk/>
          <pc:sldMk cId="3408483918" sldId="283"/>
        </pc:sldMkLst>
        <pc:spChg chg="mod">
          <ac:chgData name="Preeti Thethi" userId="7135f8e01af6321c" providerId="LiveId" clId="{AFF3A427-BD13-4DED-8F6E-E2CAB4BE84E6}" dt="2025-08-21T17:24:29.036" v="518" actId="14100"/>
          <ac:spMkLst>
            <pc:docMk/>
            <pc:sldMk cId="3408483918" sldId="283"/>
            <ac:spMk id="2" creationId="{F4B5E3CE-4B2C-8750-8713-EFCF7882DC9F}"/>
          </ac:spMkLst>
        </pc:spChg>
      </pc:sldChg>
      <pc:sldChg chg="new del">
        <pc:chgData name="Preeti Thethi" userId="7135f8e01af6321c" providerId="LiveId" clId="{AFF3A427-BD13-4DED-8F6E-E2CAB4BE84E6}" dt="2025-08-21T17:10:15.532" v="470" actId="2696"/>
        <pc:sldMkLst>
          <pc:docMk/>
          <pc:sldMk cId="4000778632" sldId="283"/>
        </pc:sldMkLst>
      </pc:sldChg>
      <pc:sldChg chg="addSp modSp new mod setBg">
        <pc:chgData name="Preeti Thethi" userId="7135f8e01af6321c" providerId="LiveId" clId="{AFF3A427-BD13-4DED-8F6E-E2CAB4BE84E6}" dt="2025-08-21T18:01:27.366" v="597" actId="14100"/>
        <pc:sldMkLst>
          <pc:docMk/>
          <pc:sldMk cId="962880126" sldId="284"/>
        </pc:sldMkLst>
        <pc:spChg chg="add">
          <ac:chgData name="Preeti Thethi" userId="7135f8e01af6321c" providerId="LiveId" clId="{AFF3A427-BD13-4DED-8F6E-E2CAB4BE84E6}" dt="2025-08-21T17:13:40.659" v="486" actId="26606"/>
          <ac:spMkLst>
            <pc:docMk/>
            <pc:sldMk cId="962880126" sldId="284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21T17:13:40.659" v="486" actId="26606"/>
          <ac:grpSpMkLst>
            <pc:docMk/>
            <pc:sldMk cId="962880126" sldId="284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21T18:01:27.366" v="597" actId="14100"/>
          <ac:picMkLst>
            <pc:docMk/>
            <pc:sldMk cId="962880126" sldId="284"/>
            <ac:picMk id="3" creationId="{66E3A35B-54F0-2159-601F-D8D18F86CE35}"/>
          </ac:picMkLst>
        </pc:picChg>
      </pc:sldChg>
      <pc:sldChg chg="addSp delSp modSp new mod setBg">
        <pc:chgData name="Preeti Thethi" userId="7135f8e01af6321c" providerId="LiveId" clId="{AFF3A427-BD13-4DED-8F6E-E2CAB4BE84E6}" dt="2025-08-21T18:01:42.449" v="598" actId="14100"/>
        <pc:sldMkLst>
          <pc:docMk/>
          <pc:sldMk cId="1533936162" sldId="285"/>
        </pc:sldMkLst>
        <pc:spChg chg="add del">
          <ac:chgData name="Preeti Thethi" userId="7135f8e01af6321c" providerId="LiveId" clId="{AFF3A427-BD13-4DED-8F6E-E2CAB4BE84E6}" dt="2025-08-21T17:20:35.027" v="495" actId="26606"/>
          <ac:spMkLst>
            <pc:docMk/>
            <pc:sldMk cId="1533936162" sldId="285"/>
            <ac:spMk id="16" creationId="{084966D2-3C9B-4F47-8231-1DEC33D3BDFE}"/>
          </ac:spMkLst>
        </pc:spChg>
        <pc:spChg chg="add del">
          <ac:chgData name="Preeti Thethi" userId="7135f8e01af6321c" providerId="LiveId" clId="{AFF3A427-BD13-4DED-8F6E-E2CAB4BE84E6}" dt="2025-08-21T17:20:59.246" v="498" actId="26606"/>
          <ac:spMkLst>
            <pc:docMk/>
            <pc:sldMk cId="1533936162" sldId="285"/>
            <ac:spMk id="40" creationId="{027FB951-A422-4463-8A01-05812E59CC9E}"/>
          </ac:spMkLst>
        </pc:spChg>
        <pc:spChg chg="add">
          <ac:chgData name="Preeti Thethi" userId="7135f8e01af6321c" providerId="LiveId" clId="{AFF3A427-BD13-4DED-8F6E-E2CAB4BE84E6}" dt="2025-08-21T17:20:59.258" v="499" actId="26606"/>
          <ac:spMkLst>
            <pc:docMk/>
            <pc:sldMk cId="1533936162" sldId="285"/>
            <ac:spMk id="49" creationId="{084966D2-3C9B-4F47-8231-1DEC33D3BDFE}"/>
          </ac:spMkLst>
        </pc:spChg>
        <pc:grpChg chg="add del">
          <ac:chgData name="Preeti Thethi" userId="7135f8e01af6321c" providerId="LiveId" clId="{AFF3A427-BD13-4DED-8F6E-E2CAB4BE84E6}" dt="2025-08-21T17:20:35.027" v="495" actId="26606"/>
          <ac:grpSpMkLst>
            <pc:docMk/>
            <pc:sldMk cId="1533936162" sldId="285"/>
            <ac:grpSpMk id="8" creationId="{DD65B30C-427F-449E-B039-E288E85D8AFA}"/>
          </ac:grpSpMkLst>
        </pc:grpChg>
        <pc:grpChg chg="add del">
          <ac:chgData name="Preeti Thethi" userId="7135f8e01af6321c" providerId="LiveId" clId="{AFF3A427-BD13-4DED-8F6E-E2CAB4BE84E6}" dt="2025-08-21T17:20:59.258" v="499" actId="26606"/>
          <ac:grpSpMkLst>
            <pc:docMk/>
            <pc:sldMk cId="1533936162" sldId="285"/>
            <ac:grpSpMk id="21" creationId="{C2EAC6F4-CC14-4018-8EB7-80E98A20725F}"/>
          </ac:grpSpMkLst>
        </pc:grpChg>
        <pc:grpChg chg="add del">
          <ac:chgData name="Preeti Thethi" userId="7135f8e01af6321c" providerId="LiveId" clId="{AFF3A427-BD13-4DED-8F6E-E2CAB4BE84E6}" dt="2025-08-21T17:20:59.246" v="498" actId="26606"/>
          <ac:grpSpMkLst>
            <pc:docMk/>
            <pc:sldMk cId="1533936162" sldId="285"/>
            <ac:grpSpMk id="32" creationId="{767D40C4-2A44-4792-AB9D-E769202A2750}"/>
          </ac:grpSpMkLst>
        </pc:grpChg>
        <pc:grpChg chg="add">
          <ac:chgData name="Preeti Thethi" userId="7135f8e01af6321c" providerId="LiveId" clId="{AFF3A427-BD13-4DED-8F6E-E2CAB4BE84E6}" dt="2025-08-21T17:20:59.258" v="499" actId="26606"/>
          <ac:grpSpMkLst>
            <pc:docMk/>
            <pc:sldMk cId="1533936162" sldId="285"/>
            <ac:grpSpMk id="42" creationId="{DD65B30C-427F-449E-B039-E288E85D8AFA}"/>
          </ac:grpSpMkLst>
        </pc:grpChg>
        <pc:picChg chg="add del mod">
          <ac:chgData name="Preeti Thethi" userId="7135f8e01af6321c" providerId="LiveId" clId="{AFF3A427-BD13-4DED-8F6E-E2CAB4BE84E6}" dt="2025-08-21T17:20:09.898" v="491" actId="478"/>
          <ac:picMkLst>
            <pc:docMk/>
            <pc:sldMk cId="1533936162" sldId="285"/>
            <ac:picMk id="3" creationId="{0988B51F-7DA0-6027-AF8D-78F79691F008}"/>
          </ac:picMkLst>
        </pc:picChg>
        <pc:picChg chg="add mod">
          <ac:chgData name="Preeti Thethi" userId="7135f8e01af6321c" providerId="LiveId" clId="{AFF3A427-BD13-4DED-8F6E-E2CAB4BE84E6}" dt="2025-08-21T18:01:42.449" v="598" actId="14100"/>
          <ac:picMkLst>
            <pc:docMk/>
            <pc:sldMk cId="1533936162" sldId="285"/>
            <ac:picMk id="5" creationId="{840372DE-68C3-D062-2830-379F0C4B4697}"/>
          </ac:picMkLst>
        </pc:picChg>
      </pc:sldChg>
      <pc:sldChg chg="addSp modSp new mod setBg">
        <pc:chgData name="Preeti Thethi" userId="7135f8e01af6321c" providerId="LiveId" clId="{AFF3A427-BD13-4DED-8F6E-E2CAB4BE84E6}" dt="2025-08-21T18:02:06.389" v="600" actId="14100"/>
        <pc:sldMkLst>
          <pc:docMk/>
          <pc:sldMk cId="768351379" sldId="286"/>
        </pc:sldMkLst>
        <pc:spChg chg="add">
          <ac:chgData name="Preeti Thethi" userId="7135f8e01af6321c" providerId="LiveId" clId="{AFF3A427-BD13-4DED-8F6E-E2CAB4BE84E6}" dt="2025-08-21T17:22:16.973" v="505" actId="26606"/>
          <ac:spMkLst>
            <pc:docMk/>
            <pc:sldMk cId="768351379" sldId="286"/>
            <ac:spMk id="16" creationId="{084966D2-3C9B-4F47-8231-1DEC33D3BDFE}"/>
          </ac:spMkLst>
        </pc:spChg>
        <pc:grpChg chg="add">
          <ac:chgData name="Preeti Thethi" userId="7135f8e01af6321c" providerId="LiveId" clId="{AFF3A427-BD13-4DED-8F6E-E2CAB4BE84E6}" dt="2025-08-21T17:22:16.973" v="505" actId="26606"/>
          <ac:grpSpMkLst>
            <pc:docMk/>
            <pc:sldMk cId="768351379" sldId="286"/>
            <ac:grpSpMk id="8" creationId="{DD65B30C-427F-449E-B039-E288E85D8AFA}"/>
          </ac:grpSpMkLst>
        </pc:grpChg>
        <pc:picChg chg="add mod">
          <ac:chgData name="Preeti Thethi" userId="7135f8e01af6321c" providerId="LiveId" clId="{AFF3A427-BD13-4DED-8F6E-E2CAB4BE84E6}" dt="2025-08-21T18:02:06.389" v="600" actId="14100"/>
          <ac:picMkLst>
            <pc:docMk/>
            <pc:sldMk cId="768351379" sldId="286"/>
            <ac:picMk id="3" creationId="{59637864-79B2-90AE-197C-B8DF84F7C9EB}"/>
          </ac:picMkLst>
        </pc:picChg>
      </pc:sldChg>
      <pc:sldChg chg="addSp delSp modSp new mod setBg">
        <pc:chgData name="Preeti Thethi" userId="7135f8e01af6321c" providerId="LiveId" clId="{AFF3A427-BD13-4DED-8F6E-E2CAB4BE84E6}" dt="2025-08-21T18:13:21.232" v="608" actId="2711"/>
        <pc:sldMkLst>
          <pc:docMk/>
          <pc:sldMk cId="2295562178" sldId="287"/>
        </pc:sldMkLst>
        <pc:spChg chg="mod">
          <ac:chgData name="Preeti Thethi" userId="7135f8e01af6321c" providerId="LiveId" clId="{AFF3A427-BD13-4DED-8F6E-E2CAB4BE84E6}" dt="2025-08-21T18:02:50.037" v="602" actId="26606"/>
          <ac:spMkLst>
            <pc:docMk/>
            <pc:sldMk cId="2295562178" sldId="287"/>
            <ac:spMk id="2" creationId="{E06DB3A8-40BF-66CE-7E51-552CBAEBADD6}"/>
          </ac:spMkLst>
        </pc:spChg>
        <pc:spChg chg="add del mod">
          <ac:chgData name="Preeti Thethi" userId="7135f8e01af6321c" providerId="LiveId" clId="{AFF3A427-BD13-4DED-8F6E-E2CAB4BE84E6}" dt="2025-08-21T18:13:21.232" v="608" actId="2711"/>
          <ac:spMkLst>
            <pc:docMk/>
            <pc:sldMk cId="2295562178" sldId="287"/>
            <ac:spMk id="3" creationId="{2F44CD6D-3B1F-A771-4259-00BACE505EBF}"/>
          </ac:spMkLst>
        </pc:spChg>
        <pc:grpChg chg="add del">
          <ac:chgData name="Preeti Thethi" userId="7135f8e01af6321c" providerId="LiveId" clId="{AFF3A427-BD13-4DED-8F6E-E2CAB4BE84E6}" dt="2025-08-21T18:02:50.037" v="602" actId="26606"/>
          <ac:grpSpMkLst>
            <pc:docMk/>
            <pc:sldMk cId="2295562178" sldId="287"/>
            <ac:grpSpMk id="9" creationId="{08F94D66-27EC-4CB8-8226-D7F41C161863}"/>
          </ac:grpSpMkLst>
        </pc:grpChg>
        <pc:grpChg chg="add del">
          <ac:chgData name="Preeti Thethi" userId="7135f8e01af6321c" providerId="LiveId" clId="{AFF3A427-BD13-4DED-8F6E-E2CAB4BE84E6}" dt="2025-08-21T18:02:50.037" v="602" actId="26606"/>
          <ac:grpSpMkLst>
            <pc:docMk/>
            <pc:sldMk cId="2295562178" sldId="287"/>
            <ac:grpSpMk id="17" creationId="{503816F2-40D5-4C23-AF57-063E3923610A}"/>
          </ac:grpSpMkLst>
        </pc:grpChg>
        <pc:picChg chg="add del">
          <ac:chgData name="Preeti Thethi" userId="7135f8e01af6321c" providerId="LiveId" clId="{AFF3A427-BD13-4DED-8F6E-E2CAB4BE84E6}" dt="2025-08-21T18:02:50.037" v="602" actId="26606"/>
          <ac:picMkLst>
            <pc:docMk/>
            <pc:sldMk cId="2295562178" sldId="287"/>
            <ac:picMk id="5" creationId="{D0A40A8C-CF51-844E-5764-8D4B0F3CF012}"/>
          </ac:picMkLst>
        </pc:picChg>
      </pc:sldChg>
      <pc:sldChg chg="addSp delSp modSp new mod">
        <pc:chgData name="Preeti Thethi" userId="7135f8e01af6321c" providerId="LiveId" clId="{AFF3A427-BD13-4DED-8F6E-E2CAB4BE84E6}" dt="2025-08-21T18:33:06.386" v="715" actId="14100"/>
        <pc:sldMkLst>
          <pc:docMk/>
          <pc:sldMk cId="3667596026" sldId="288"/>
        </pc:sldMkLst>
        <pc:spChg chg="mod">
          <ac:chgData name="Preeti Thethi" userId="7135f8e01af6321c" providerId="LiveId" clId="{AFF3A427-BD13-4DED-8F6E-E2CAB4BE84E6}" dt="2025-08-21T18:00:52.741" v="595" actId="14100"/>
          <ac:spMkLst>
            <pc:docMk/>
            <pc:sldMk cId="3667596026" sldId="288"/>
            <ac:spMk id="2" creationId="{5338F576-72BC-14B1-914F-22EDBABD75AD}"/>
          </ac:spMkLst>
        </pc:spChg>
        <pc:spChg chg="del mod">
          <ac:chgData name="Preeti Thethi" userId="7135f8e01af6321c" providerId="LiveId" clId="{AFF3A427-BD13-4DED-8F6E-E2CAB4BE84E6}" dt="2025-08-21T18:00:29.204" v="588" actId="22"/>
          <ac:spMkLst>
            <pc:docMk/>
            <pc:sldMk cId="3667596026" sldId="288"/>
            <ac:spMk id="3" creationId="{F3C86E92-DD0F-B2C5-D7D4-2280EF12E5F9}"/>
          </ac:spMkLst>
        </pc:spChg>
        <pc:picChg chg="add mod ord">
          <ac:chgData name="Preeti Thethi" userId="7135f8e01af6321c" providerId="LiveId" clId="{AFF3A427-BD13-4DED-8F6E-E2CAB4BE84E6}" dt="2025-08-21T18:33:06.386" v="715" actId="14100"/>
          <ac:picMkLst>
            <pc:docMk/>
            <pc:sldMk cId="3667596026" sldId="288"/>
            <ac:picMk id="5" creationId="{B690EC8B-79BC-D0E8-FE0C-1C14BDB1EB54}"/>
          </ac:picMkLst>
        </pc:picChg>
      </pc:sldChg>
      <pc:sldChg chg="modSp new mod">
        <pc:chgData name="Preeti Thethi" userId="7135f8e01af6321c" providerId="LiveId" clId="{AFF3A427-BD13-4DED-8F6E-E2CAB4BE84E6}" dt="2025-08-21T18:15:53.502" v="627" actId="14100"/>
        <pc:sldMkLst>
          <pc:docMk/>
          <pc:sldMk cId="3142023228" sldId="289"/>
        </pc:sldMkLst>
        <pc:spChg chg="mod">
          <ac:chgData name="Preeti Thethi" userId="7135f8e01af6321c" providerId="LiveId" clId="{AFF3A427-BD13-4DED-8F6E-E2CAB4BE84E6}" dt="2025-08-21T18:15:53.502" v="627" actId="14100"/>
          <ac:spMkLst>
            <pc:docMk/>
            <pc:sldMk cId="3142023228" sldId="289"/>
            <ac:spMk id="2" creationId="{111EE762-BB9B-E07F-5472-6BAD8CA032B5}"/>
          </ac:spMkLst>
        </pc:spChg>
        <pc:spChg chg="mod">
          <ac:chgData name="Preeti Thethi" userId="7135f8e01af6321c" providerId="LiveId" clId="{AFF3A427-BD13-4DED-8F6E-E2CAB4BE84E6}" dt="2025-08-21T18:15:46.412" v="626" actId="14100"/>
          <ac:spMkLst>
            <pc:docMk/>
            <pc:sldMk cId="3142023228" sldId="289"/>
            <ac:spMk id="3" creationId="{93720C9B-7263-3721-B3C5-C606621EB361}"/>
          </ac:spMkLst>
        </pc:spChg>
      </pc:sldChg>
      <pc:sldChg chg="modSp new mod">
        <pc:chgData name="Preeti Thethi" userId="7135f8e01af6321c" providerId="LiveId" clId="{AFF3A427-BD13-4DED-8F6E-E2CAB4BE84E6}" dt="2025-08-21T18:17:31.360" v="643" actId="2711"/>
        <pc:sldMkLst>
          <pc:docMk/>
          <pc:sldMk cId="2785890711" sldId="290"/>
        </pc:sldMkLst>
        <pc:spChg chg="mod">
          <ac:chgData name="Preeti Thethi" userId="7135f8e01af6321c" providerId="LiveId" clId="{AFF3A427-BD13-4DED-8F6E-E2CAB4BE84E6}" dt="2025-08-21T18:16:40.950" v="636" actId="14100"/>
          <ac:spMkLst>
            <pc:docMk/>
            <pc:sldMk cId="2785890711" sldId="290"/>
            <ac:spMk id="2" creationId="{AFEB2A4E-6C40-ED85-B1D9-79BC44149A58}"/>
          </ac:spMkLst>
        </pc:spChg>
        <pc:spChg chg="mod">
          <ac:chgData name="Preeti Thethi" userId="7135f8e01af6321c" providerId="LiveId" clId="{AFF3A427-BD13-4DED-8F6E-E2CAB4BE84E6}" dt="2025-08-21T18:17:31.360" v="643" actId="2711"/>
          <ac:spMkLst>
            <pc:docMk/>
            <pc:sldMk cId="2785890711" sldId="290"/>
            <ac:spMk id="3" creationId="{A93D795C-1BDE-B9B3-DA10-A0BBCB462F90}"/>
          </ac:spMkLst>
        </pc:spChg>
      </pc:sldChg>
      <pc:sldChg chg="modSp new mod">
        <pc:chgData name="Preeti Thethi" userId="7135f8e01af6321c" providerId="LiveId" clId="{AFF3A427-BD13-4DED-8F6E-E2CAB4BE84E6}" dt="2025-08-21T18:21:53.151" v="657" actId="14100"/>
        <pc:sldMkLst>
          <pc:docMk/>
          <pc:sldMk cId="807004263" sldId="291"/>
        </pc:sldMkLst>
        <pc:spChg chg="mod">
          <ac:chgData name="Preeti Thethi" userId="7135f8e01af6321c" providerId="LiveId" clId="{AFF3A427-BD13-4DED-8F6E-E2CAB4BE84E6}" dt="2025-08-21T18:18:25.423" v="652" actId="14100"/>
          <ac:spMkLst>
            <pc:docMk/>
            <pc:sldMk cId="807004263" sldId="291"/>
            <ac:spMk id="2" creationId="{C1FC28B1-F5DD-B478-EFC6-FB74951850B8}"/>
          </ac:spMkLst>
        </pc:spChg>
        <pc:spChg chg="mod">
          <ac:chgData name="Preeti Thethi" userId="7135f8e01af6321c" providerId="LiveId" clId="{AFF3A427-BD13-4DED-8F6E-E2CAB4BE84E6}" dt="2025-08-21T18:21:53.151" v="657" actId="14100"/>
          <ac:spMkLst>
            <pc:docMk/>
            <pc:sldMk cId="807004263" sldId="291"/>
            <ac:spMk id="3" creationId="{5D811C87-B6E2-17FC-816E-78CF817D3060}"/>
          </ac:spMkLst>
        </pc:spChg>
      </pc:sldChg>
      <pc:sldChg chg="modSp new mod">
        <pc:chgData name="Preeti Thethi" userId="7135f8e01af6321c" providerId="LiveId" clId="{AFF3A427-BD13-4DED-8F6E-E2CAB4BE84E6}" dt="2025-08-21T18:24:06.651" v="686" actId="14100"/>
        <pc:sldMkLst>
          <pc:docMk/>
          <pc:sldMk cId="1629480402" sldId="292"/>
        </pc:sldMkLst>
        <pc:spChg chg="mod">
          <ac:chgData name="Preeti Thethi" userId="7135f8e01af6321c" providerId="LiveId" clId="{AFF3A427-BD13-4DED-8F6E-E2CAB4BE84E6}" dt="2025-08-21T18:24:06.651" v="686" actId="14100"/>
          <ac:spMkLst>
            <pc:docMk/>
            <pc:sldMk cId="1629480402" sldId="292"/>
            <ac:spMk id="2" creationId="{6F5D9F8D-395C-C6A8-F081-324C007AA658}"/>
          </ac:spMkLst>
        </pc:spChg>
        <pc:spChg chg="mod">
          <ac:chgData name="Preeti Thethi" userId="7135f8e01af6321c" providerId="LiveId" clId="{AFF3A427-BD13-4DED-8F6E-E2CAB4BE84E6}" dt="2025-08-21T18:24:00.030" v="684" actId="14100"/>
          <ac:spMkLst>
            <pc:docMk/>
            <pc:sldMk cId="1629480402" sldId="292"/>
            <ac:spMk id="3" creationId="{143C3345-EFFC-83DE-91F0-FB1FE96F4BD8}"/>
          </ac:spMkLst>
        </pc:spChg>
      </pc:sldChg>
      <pc:sldChg chg="modSp new mod">
        <pc:chgData name="Preeti Thethi" userId="7135f8e01af6321c" providerId="LiveId" clId="{AFF3A427-BD13-4DED-8F6E-E2CAB4BE84E6}" dt="2025-08-21T18:26:04.890" v="703" actId="14100"/>
        <pc:sldMkLst>
          <pc:docMk/>
          <pc:sldMk cId="2518483894" sldId="293"/>
        </pc:sldMkLst>
        <pc:spChg chg="mod">
          <ac:chgData name="Preeti Thethi" userId="7135f8e01af6321c" providerId="LiveId" clId="{AFF3A427-BD13-4DED-8F6E-E2CAB4BE84E6}" dt="2025-08-21T18:26:04.890" v="703" actId="14100"/>
          <ac:spMkLst>
            <pc:docMk/>
            <pc:sldMk cId="2518483894" sldId="293"/>
            <ac:spMk id="2" creationId="{307918E7-A2BD-8B97-24C3-9B5D06D9F3D9}"/>
          </ac:spMkLst>
        </pc:spChg>
        <pc:spChg chg="mod">
          <ac:chgData name="Preeti Thethi" userId="7135f8e01af6321c" providerId="LiveId" clId="{AFF3A427-BD13-4DED-8F6E-E2CAB4BE84E6}" dt="2025-08-21T18:25:47.687" v="701" actId="14100"/>
          <ac:spMkLst>
            <pc:docMk/>
            <pc:sldMk cId="2518483894" sldId="293"/>
            <ac:spMk id="3" creationId="{942F954E-8F0C-EEF7-B116-FE8D3D84E37E}"/>
          </ac:spMkLst>
        </pc:spChg>
      </pc:sldChg>
      <pc:sldChg chg="modSp new mod">
        <pc:chgData name="Preeti Thethi" userId="7135f8e01af6321c" providerId="LiveId" clId="{AFF3A427-BD13-4DED-8F6E-E2CAB4BE84E6}" dt="2025-08-21T18:27:14.015" v="713"/>
        <pc:sldMkLst>
          <pc:docMk/>
          <pc:sldMk cId="2306401145" sldId="294"/>
        </pc:sldMkLst>
        <pc:spChg chg="mod">
          <ac:chgData name="Preeti Thethi" userId="7135f8e01af6321c" providerId="LiveId" clId="{AFF3A427-BD13-4DED-8F6E-E2CAB4BE84E6}" dt="2025-08-21T18:26:57.802" v="710" actId="14100"/>
          <ac:spMkLst>
            <pc:docMk/>
            <pc:sldMk cId="2306401145" sldId="294"/>
            <ac:spMk id="2" creationId="{2A229CCE-9F20-4CB8-E7F2-8DBFFC7C2468}"/>
          </ac:spMkLst>
        </pc:spChg>
        <pc:spChg chg="mod">
          <ac:chgData name="Preeti Thethi" userId="7135f8e01af6321c" providerId="LiveId" clId="{AFF3A427-BD13-4DED-8F6E-E2CAB4BE84E6}" dt="2025-08-21T18:27:14.015" v="713"/>
          <ac:spMkLst>
            <pc:docMk/>
            <pc:sldMk cId="2306401145" sldId="294"/>
            <ac:spMk id="3" creationId="{C2EB5652-0F9C-8D7B-328B-3D0CE40299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45F4-9338-4AEC-A9A9-68D9781CFC7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8D4CE-D2E6-4C24-985D-10D325BF0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492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8D4CE-D2E6-4C24-985D-10D325BF09F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83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59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77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010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98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302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570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343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610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47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67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07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41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21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54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10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18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61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9FC449-547F-4309-A448-1D309FDF6D38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7259FE-C8A1-4864-BA36-42412B3211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79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00F7D-85D0-5492-D886-C999127A4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3468"/>
            <a:ext cx="9144000" cy="3618898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100" b="1">
                <a:latin typeface="Arial" panose="020B0604020202020204" pitchFamily="34" charset="0"/>
                <a:cs typeface="Arial" panose="020B0604020202020204" pitchFamily="34" charset="0"/>
              </a:rPr>
              <a:t>“Financial Performance Analysis: Western countries Case Study”</a:t>
            </a:r>
            <a:endParaRPr lang="en-IN" sz="6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50F2E-D74F-BD5A-3F01-08498686A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546" y="4552335"/>
            <a:ext cx="6752908" cy="1091381"/>
          </a:xfrm>
        </p:spPr>
        <p:txBody>
          <a:bodyPr>
            <a:norm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Discovering Sales Stories Hidden in Western Market Trends.</a:t>
            </a:r>
            <a:endParaRPr lang="en-IN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3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41D4B-535A-9E33-BD3C-11DF26D0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6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F5FF0-B061-961F-5DFC-66632510D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96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E1D48-1362-DF70-6988-C8A003C0D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4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ADB37-BD3D-08DB-0A3C-BCE12734E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6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958B3-9882-1C6C-1B06-E7213EE8B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86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470F7-6897-995B-E240-5CE6FF5AF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41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73F55-33EE-8BBD-51F6-F6A2CEF00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02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951A6-918C-E1C3-FA83-977F909E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675" y="544512"/>
            <a:ext cx="8709378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40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75E50-7FF3-46AA-26B1-CC120915C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54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9CB20-08D9-696B-E183-08E4DD9B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5BFB0-3954-9D61-21A1-73102107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83059"/>
            <a:ext cx="10018713" cy="6054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 OF DATASET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A2AEA-ABB6-3025-9BC5-1781F8A79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78" y="1495170"/>
            <a:ext cx="10426486" cy="4609068"/>
          </a:xfrm>
        </p:spPr>
        <p:txBody>
          <a:bodyPr>
            <a:normAutofit fontScale="25000" lnSpcReduction="20000"/>
          </a:bodyPr>
          <a:lstStyle/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Dataset Overview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Total Records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: 700 rows</a:t>
            </a:r>
          </a:p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Number of Columns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: 16</a:t>
            </a:r>
          </a:p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Time Period Covered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: 2013 to 2014</a:t>
            </a:r>
          </a:p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Geographic Scope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: Various Western countries</a:t>
            </a:r>
          </a:p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Industry Focus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: Bicycle manufacturing and sales</a:t>
            </a:r>
          </a:p>
          <a:p>
            <a:pPr>
              <a:lnSpc>
                <a:spcPct val="120000"/>
              </a:lnSpc>
            </a:pP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Key Data Fields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Includes details on customer segment, country, product, discount bands, units sold, pricing, gross and net sales, discounts applied, cost of goods sold (COGS), profit, and date-related fields.</a:t>
            </a:r>
          </a:p>
          <a:p>
            <a:pPr>
              <a:lnSpc>
                <a:spcPct val="120000"/>
              </a:lnSpc>
            </a:pP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To analyze sales and profit trends, identify top and bottom-performing products, evaluate segment-wise performance, and assess the impact of discounting strategies.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455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51AD2-DA5B-1D97-EB43-43056D142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85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110AA-839D-9154-1C08-0FAECD428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77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25644-1477-D2D7-A470-DA72DABCC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9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67F64-D4DD-A2DF-2C4A-1537372A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14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573C7-66F1-FA0C-E33D-3EAA8426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14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09706-7D48-EC40-6ADD-624D11BD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85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31A29-2DC8-DF44-6865-19C7721C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2571-1DEC-8B0D-C85D-6AD29934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86497"/>
            <a:ext cx="10526457" cy="980303"/>
          </a:xfrm>
        </p:spPr>
        <p:txBody>
          <a:bodyPr>
            <a:norm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Import the Data from the SQL Database into PowerBI ,verify if the</a:t>
            </a:r>
            <a:b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data is properly imported or not.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281343C-892E-2E59-DC05-C30B0C044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434" y="1260389"/>
            <a:ext cx="10026333" cy="52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3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F576-72BC-14B1-914F-22EDBABD7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8855"/>
            <a:ext cx="10575884" cy="161873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PERFORM DATA CLEANING AND OTHER POSSIBLE OPERATIONS ON DATA USING QUERY EDITOR, CREATE MEASURES IF NECESSARY AND USE THEM TO VISUALIZE THE DATA AND MAKE AN INTERACTIVE VISUALIZATION.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0EC8B-79BC-D0E8-FE0C-1C14BDB1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2" y="1717589"/>
            <a:ext cx="10402888" cy="50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96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E3CE-4B2C-8750-8713-EFCF7882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942" y="1421026"/>
            <a:ext cx="9897760" cy="3249827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Create a Visually pleasing Dashboard report by following the rules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of making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340848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07B0-280A-F295-ADE7-6F80162B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489386" cy="1062681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PERFORM DATA CLEANING IF REQUIRED AND THEN DO STATISTICAL ANALYSIS ON DATA USING STATISTICAL TOOLS.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FC1D7F-BF0B-32A5-CA28-71503B719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309" y="1062681"/>
            <a:ext cx="10432388" cy="54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76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3A35B-54F0-2159-601F-D8D18F86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20" y="827903"/>
            <a:ext cx="9722972" cy="51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80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372DE-68C3-D062-2830-379F0C4B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" r="9344"/>
          <a:stretch>
            <a:fillRect/>
          </a:stretch>
        </p:blipFill>
        <p:spPr>
          <a:xfrm>
            <a:off x="2397210" y="667265"/>
            <a:ext cx="9212613" cy="56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36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37864-79B2-90AE-197C-B8DF84F7C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29" y="824426"/>
            <a:ext cx="9524118" cy="54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51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B3A8-40BF-66CE-7E51-552CBAEB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368" y="172995"/>
            <a:ext cx="10095470" cy="101325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Derive Conclusion and Inferences from the Dashboard.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CD6D-3B1F-A771-4259-00BACE505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89" y="1075038"/>
            <a:ext cx="9700054" cy="5214551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Executive Snapshot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1.13M units → $118.7M sales → $12.1M profit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delivering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10.2% margin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(≈ $105 revenue and $10.7 profit per unit).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Momentum: From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2013 to 2014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sales surged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+249% (26.4M → 92.3M)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profit jumped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+644% (1.4M → 10.6M)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Margins nearly doubled 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5.4% → 11.5%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Profitability drivers: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Germany (3.3M)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Mexico (3.0M)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top the profit list, despite not being the largest revenue contributors. Margins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USA/Canada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look under pressure.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issue: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Amarilla (-23M)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VTT (-22M)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eroding profits significantly, even though they generate strong sales.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5562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E762-BB9B-E07F-5472-6BAD8CA0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8" y="222423"/>
            <a:ext cx="10206681" cy="122331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Derive Conclusion and Inferences from the Dashboard.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0C9B-7263-3721-B3C5-C606621EB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286" y="1210963"/>
            <a:ext cx="9241737" cy="468321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Growth &amp; Seasonality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Peak quarter: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Q4-2014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$29.8M sales and $6.0M profit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Weakest: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Q3-2013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posting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of ~$0.4M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Risk zone: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Q2-2014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delivered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$22.7M sales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but almost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 profit (~$0.2M)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→ suggests excessive discounting or cost spikes.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2023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2A4E-6C40-ED85-B1D9-79BC4414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62" y="308919"/>
            <a:ext cx="10280822" cy="113682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Derive Conclusion and Inferences from the Dashboard.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D795C-1BDE-B9B3-DA10-A0BBCB462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432" y="1445741"/>
            <a:ext cx="9340591" cy="473263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Geographic Insights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Revenue is evenly distributed across the top five markets: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USA (25.0M), Canada (24.9M), France (24.4M), Germany (23.5M), Mexico (21.0M)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Profit, however, is concentrated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Germany and Mexico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USA and Canada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lead in sales and units but contribute weaker margins → likely pricing or discount-related issues.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Units sold: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Canada (~250K) and France (~240K) lead volumes, yet don’t rank high in profit → pointing to thin margins.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5890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28B1-F5DD-B478-EFC6-FB749518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367" y="172995"/>
            <a:ext cx="9860691" cy="129745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Derive Conclusion and Inferences from the Dashboard.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1C87-B6E2-17FC-816E-78CF817D3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572" y="1878228"/>
            <a:ext cx="9675341" cy="4065372"/>
          </a:xfrm>
        </p:spPr>
        <p:txBody>
          <a:bodyPr/>
          <a:lstStyle/>
          <a:p>
            <a:r>
              <a:rPr lang="en-US" b="1" dirty="0"/>
              <a:t>Segment Profitability – The Big Lever</a:t>
            </a:r>
          </a:p>
          <a:p>
            <a:r>
              <a:rPr lang="en-US" b="1" dirty="0"/>
              <a:t>Small Business</a:t>
            </a:r>
            <a:r>
              <a:rPr lang="en-US" dirty="0"/>
              <a:t> is the core profit engine (+26M).</a:t>
            </a:r>
          </a:p>
          <a:p>
            <a:r>
              <a:rPr lang="en-US" b="1" dirty="0"/>
              <a:t>Government (+8M)</a:t>
            </a:r>
            <a:r>
              <a:rPr lang="en-US" dirty="0"/>
              <a:t> and </a:t>
            </a:r>
            <a:r>
              <a:rPr lang="en-US" b="1" dirty="0"/>
              <a:t>Enterprise (+4M)</a:t>
            </a:r>
            <a:r>
              <a:rPr lang="en-US" dirty="0"/>
              <a:t> are healthy contributors.</a:t>
            </a:r>
          </a:p>
          <a:p>
            <a:r>
              <a:rPr lang="en-US" b="1" dirty="0"/>
              <a:t>Midmarket (-12M)</a:t>
            </a:r>
            <a:r>
              <a:rPr lang="en-US" dirty="0"/>
              <a:t> and </a:t>
            </a:r>
            <a:r>
              <a:rPr lang="en-US" b="1" dirty="0"/>
              <a:t>Channel Partners (-15M)</a:t>
            </a:r>
            <a:r>
              <a:rPr lang="en-US" dirty="0"/>
              <a:t> are major value destroyers.</a:t>
            </a:r>
            <a:br>
              <a:rPr lang="en-US" dirty="0"/>
            </a:br>
            <a:r>
              <a:rPr lang="en-US" dirty="0"/>
              <a:t>👉 If these two segments merely broke even, overall profit would jump from ~12M to ~39M — a transformative shift.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7004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9F8D-395C-C6A8-F081-324C007AA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16" y="123568"/>
            <a:ext cx="10181968" cy="86497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Derive Conclusion and Inferences from the Dashboard.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C3345-EFFC-83DE-91F0-FB1FE96F4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140" y="1433384"/>
            <a:ext cx="9489989" cy="530104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Product Performance &amp; Discounting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revenue driver: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Paseo ($33M, ~28% of sales)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followed by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VTT (21M)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Velo/Amarilla (18M each)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Montana (15M)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Carretera (14M)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profitability tells a different story: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Amarilla (-23M)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VTT (-22M)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Velo (-1M)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destroying value despite high sales.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Discount effect: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highest-discounted SKUs (Velo, Amarilla, VTT)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also the least profitable.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Carretera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with the lowest discount (~12.1K), avoids losses.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Within segments, profitability swings sharply — some products deliver strong profits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Government/Small Business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but incur heavy losses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Midmarket/Channel Partners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Aligning product–segment strategy is critical.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480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18E7-A2BD-8B97-24C3-9B5D06D9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481914"/>
            <a:ext cx="10132541" cy="109975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Derive Conclusion and Inferences from the Dashboard.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F954E-8F0C-EEF7-B116-FE8D3D84E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89" y="1396314"/>
            <a:ext cx="9328234" cy="4485502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Unit Economics &amp; Mix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2014 contributes ~76% of units (861K/1.13M)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showing growth was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volume-led but also margin-accretive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— a positive sign.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Bottom-3 by units: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Amarilla (155K), Montana (154K), Carretera (147K)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 However,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low volume ≠ poor performance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— Carretera earns healthier margins due to lower discounting.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848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9CCE-9F20-4CB8-E7F2-8DBFFC7C2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232" y="222422"/>
            <a:ext cx="9797792" cy="135924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Derive Conclusion and Inferences from the Dashboard.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B5652-0F9C-8D7B-328B-3D0CE4029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231" y="2001795"/>
            <a:ext cx="9797792" cy="3842951"/>
          </a:xfrm>
        </p:spPr>
        <p:txBody>
          <a:bodyPr/>
          <a:lstStyle/>
          <a:p>
            <a:r>
              <a:rPr lang="en-IN" b="1" dirty="0"/>
              <a:t>Likely Root Causes</a:t>
            </a:r>
          </a:p>
          <a:p>
            <a:r>
              <a:rPr lang="en-IN" b="1" dirty="0"/>
              <a:t>Over-discounting</a:t>
            </a:r>
            <a:r>
              <a:rPr lang="en-IN" dirty="0"/>
              <a:t> on Amarilla, VTT, and Velo, amplified in Midmarket and Channel Partners.</a:t>
            </a:r>
          </a:p>
          <a:p>
            <a:r>
              <a:rPr lang="en-IN" b="1" dirty="0"/>
              <a:t>Geographic mix issues</a:t>
            </a:r>
            <a:r>
              <a:rPr lang="en-IN" dirty="0"/>
              <a:t> — USA/Canada deliver scale but weaker margins vs Germany/Mexico (pricing, logistics, or product mix).</a:t>
            </a:r>
          </a:p>
          <a:p>
            <a:r>
              <a:rPr lang="en-IN" b="1" dirty="0"/>
              <a:t>Segment misalignment</a:t>
            </a:r>
            <a:r>
              <a:rPr lang="en-IN" dirty="0"/>
              <a:t> — wrong SKUs being pushed into Midmarket/Channel Partners, where they are unprofitable.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40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35982-EB8D-B83B-DC83-4746C8D2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543696"/>
            <a:ext cx="3820744" cy="36823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PERFORM DATA CLEANING IF REQUIRED AND THEN DO STATISTICAL ANALYSIS ON DATA USING STATISTICAL TOOLS</a:t>
            </a:r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7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2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99088C-EE8D-7456-DE9D-F069CEE86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4250" y="840259"/>
            <a:ext cx="6250153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4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3B8B-3C41-17F0-09DB-E81DC10D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308" y="1"/>
            <a:ext cx="10429103" cy="87732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PERFORM GRAPHICAL ANALYSIS ON THE DATA USING EXCEL AND DERIVE INSIGHTS FROM IT.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C3E11-EC13-FB0C-1DAE-72E5D0DE0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097" y="1075039"/>
            <a:ext cx="10540313" cy="56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4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F7D9-25EC-FC4B-0FAF-537AA63F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35925"/>
            <a:ext cx="10018713" cy="1000898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Key Business Insights: Segments, Countries, and Products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D2AA4-2A2E-D512-7EC6-6A9CC245D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946" y="1272747"/>
            <a:ext cx="10367319" cy="5585254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The Enterprise segment leads in both sales and profitability, whereas the Government segment has the lowest sales but still maintains high profit margins.</a:t>
            </a:r>
          </a:p>
          <a:p>
            <a:pPr algn="just">
              <a:lnSpc>
                <a:spcPct val="170000"/>
              </a:lnSpc>
            </a:pP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Partners and Midmarket segments incur significant losses, indicating potential strategic or cost-related challenges. The USA achieves the highest sales but with lower profit margins, likely due to high operational costs or heavy discounting.</a:t>
            </a:r>
          </a:p>
          <a:p>
            <a:pPr algn="just">
              <a:lnSpc>
                <a:spcPct val="170000"/>
              </a:lnSpc>
            </a:pP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France demonstrates the strongest profitability despite lower sales, reflecting effective cost control. Mexico and Germany also show solid performance with healthy margins.</a:t>
            </a:r>
          </a:p>
          <a:p>
            <a:pPr algn="just">
              <a:lnSpc>
                <a:spcPct val="170000"/>
              </a:lnSpc>
            </a:pP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Paseo stands out as the top-selling and most profitable product, making a major contribution to overall profits. Montana earns a small profit, while Amarilla, Carretera, Velo, and VTT operate at a loss.</a:t>
            </a:r>
          </a:p>
          <a:p>
            <a:pPr algn="just">
              <a:lnSpc>
                <a:spcPct val="170000"/>
              </a:lnSpc>
            </a:pP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Among products, Amarilla and VTT experience the most substantial losses, calling for immediate corrective measures.</a:t>
            </a:r>
          </a:p>
          <a:p>
            <a:pPr algn="just">
              <a:lnSpc>
                <a:spcPct val="170000"/>
              </a:lnSpc>
            </a:pP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The presence of high sales but low profits in certain areas highlights the need for strategies to improve margins.</a:t>
            </a:r>
          </a:p>
          <a:p>
            <a:pPr algn="just">
              <a:lnSpc>
                <a:spcPct val="170000"/>
              </a:lnSpc>
            </a:pP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In conclusion, prioritizing profitable segments, countries, and products while addressing losses in underperforming areas can help maximize overall profitability.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602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85F6-73BB-DA86-6064-41633EB59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78" y="111212"/>
            <a:ext cx="10342606" cy="130981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Insert the given data into the SQL server by making a Database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and defining the required parameters for the construction of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Database and Database tables.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CAFBF-6618-3ED7-8CE3-CCAC65A37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799" y="1581150"/>
            <a:ext cx="10120185" cy="504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3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EAB26-95BB-3F6E-A5ED-7AE9E574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000" b="1" dirty="0"/>
              <a:t>Verify if the data is properly imported into the SQL database (Try running few Queries)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3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A9F7A1-A43A-F354-1ACC-1EECE1353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552" r="25398"/>
          <a:stretch>
            <a:fillRect/>
          </a:stretch>
        </p:blipFill>
        <p:spPr>
          <a:xfrm>
            <a:off x="741954" y="852616"/>
            <a:ext cx="6661898" cy="48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6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5487D-7592-E71F-EAF8-245E68EE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42132"/>
            <a:ext cx="8946872" cy="4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1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431</TotalTime>
  <Words>1130</Words>
  <Application>Microsoft Office PowerPoint</Application>
  <PresentationFormat>Widescreen</PresentationFormat>
  <Paragraphs>64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Arial</vt:lpstr>
      <vt:lpstr>Corbel</vt:lpstr>
      <vt:lpstr>Parallax</vt:lpstr>
      <vt:lpstr>“Financial Performance Analysis: Western countries Case Study”</vt:lpstr>
      <vt:lpstr>SUMMARY OF DATASET</vt:lpstr>
      <vt:lpstr>PERFORM DATA CLEANING IF REQUIRED AND THEN DO STATISTICAL ANALYSIS ON DATA USING STATISTICAL TOOLS.</vt:lpstr>
      <vt:lpstr>PERFORM DATA CLEANING IF REQUIRED AND THEN DO STATISTICAL ANALYSIS ON DATA USING STATISTICAL TOOLS.</vt:lpstr>
      <vt:lpstr>PERFORM GRAPHICAL ANALYSIS ON THE DATA USING EXCEL AND DERIVE INSIGHTS FROM IT.</vt:lpstr>
      <vt:lpstr>Key Business Insights: Segments, Countries, and Products</vt:lpstr>
      <vt:lpstr>Insert the given data into the SQL server by making a Database and defining the required parameters for the construction of Database and Database tables.</vt:lpstr>
      <vt:lpstr>Verify if the data is properly imported into the SQL database (Try running few Queries)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the Data from the SQL Database into PowerBI ,verify if the data is properly imported or not.</vt:lpstr>
      <vt:lpstr>PERFORM DATA CLEANING AND OTHER POSSIBLE OPERATIONS ON DATA USING QUERY EDITOR, CREATE MEASURES IF NECESSARY AND USE THEM TO VISUALIZE THE DATA AND MAKE AN INTERACTIVE VISUALIZATION.</vt:lpstr>
      <vt:lpstr>Create a Visually pleasing Dashboard report by following the rules of making the Dashboard.</vt:lpstr>
      <vt:lpstr>PowerPoint Presentation</vt:lpstr>
      <vt:lpstr>PowerPoint Presentation</vt:lpstr>
      <vt:lpstr>PowerPoint Presentation</vt:lpstr>
      <vt:lpstr>Derive Conclusion and Inferences from the Dashboard.</vt:lpstr>
      <vt:lpstr>Derive Conclusion and Inferences from the Dashboard.</vt:lpstr>
      <vt:lpstr>Derive Conclusion and Inferences from the Dashboard.</vt:lpstr>
      <vt:lpstr>Derive Conclusion and Inferences from the Dashboard.</vt:lpstr>
      <vt:lpstr>Derive Conclusion and Inferences from the Dashboard.</vt:lpstr>
      <vt:lpstr>Derive Conclusion and Inferences from the Dashboard.</vt:lpstr>
      <vt:lpstr>Derive Conclusion and Inferences from the Dashboard.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Preeti Thethi</dc:creator>
  <cp:lastModifiedBy>Preeti Thethi</cp:lastModifiedBy>
  <cp:revision>1</cp:revision>
  <dcterms:created xsi:type="dcterms:W3CDTF">2025-08-05T17:19:31Z</dcterms:created>
  <dcterms:modified xsi:type="dcterms:W3CDTF">2025-08-21T18:33:15Z</dcterms:modified>
</cp:coreProperties>
</file>